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16"/>
  </p:notesMasterIdLst>
  <p:sldIdLst>
    <p:sldId id="256" r:id="rId2"/>
    <p:sldId id="257" r:id="rId3"/>
    <p:sldId id="258" r:id="rId4"/>
    <p:sldId id="260" r:id="rId5"/>
    <p:sldId id="259" r:id="rId6"/>
    <p:sldId id="282" r:id="rId7"/>
    <p:sldId id="283" r:id="rId8"/>
    <p:sldId id="278" r:id="rId9"/>
    <p:sldId id="280" r:id="rId10"/>
    <p:sldId id="277" r:id="rId11"/>
    <p:sldId id="284" r:id="rId12"/>
    <p:sldId id="271" r:id="rId13"/>
    <p:sldId id="276" r:id="rId14"/>
    <p:sldId id="274" r:id="rId15"/>
  </p:sldIdLst>
  <p:sldSz cx="9144000" cy="5143500" type="screen16x9"/>
  <p:notesSz cx="6858000" cy="9144000"/>
  <p:embeddedFontLst>
    <p:embeddedFont>
      <p:font typeface="Bree Serif" panose="02000503040000020004" pitchFamily="2" charset="77"/>
      <p:regular r:id="rId17"/>
    </p:embeddedFont>
    <p:embeddedFont>
      <p:font typeface="Calibri" panose="020F0502020204030204" pitchFamily="34" charset="0"/>
      <p:regular r:id="rId18"/>
      <p:bold r:id="rId19"/>
      <p:italic r:id="rId20"/>
      <p:boldItalic r:id="rId21"/>
    </p:embeddedFont>
    <p:embeddedFont>
      <p:font typeface="Overpass Black" panose="020F0502020204030204" pitchFamily="34" charset="0"/>
      <p:regular r:id="rId22"/>
      <p:bold r:id="rId23"/>
      <p:italic r:id="rId24"/>
      <p:boldItalic r:id="rId25"/>
    </p:embeddedFont>
    <p:embeddedFont>
      <p:font typeface="Roboto Black" panose="02000000000000000000" pitchFamily="2" charset="0"/>
      <p:bold r:id="rId26"/>
      <p:italic r:id="rId27"/>
      <p:boldItalic r:id="rId28"/>
    </p:embeddedFont>
    <p:embeddedFont>
      <p:font typeface="Roboto Light" panose="02000000000000000000" pitchFamily="2" charset="0"/>
      <p:regular r:id="rId29"/>
      <p:bold r:id="rId30"/>
      <p:italic r:id="rId31"/>
      <p:boldItalic r:id="rId32"/>
    </p:embeddedFont>
    <p:embeddedFont>
      <p:font typeface="Roboto Mono Thin" pitchFamily="49" charset="0"/>
      <p:regular r:id="rId33"/>
      <p:bold r:id="rId34"/>
      <p:italic r:id="rId35"/>
      <p:boldItalic r:id="rId36"/>
    </p:embeddedFont>
    <p:embeddedFont>
      <p:font typeface="Roboto Thin" panose="02000000000000000000"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A245551-08B6-4C68-9B35-0ED07F9B5F62}">
  <a:tblStyle styleId="{CA245551-08B6-4C68-9B35-0ED07F9B5F6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04"/>
    <p:restoredTop sz="94715"/>
  </p:normalViewPr>
  <p:slideViewPr>
    <p:cSldViewPr snapToGrid="0">
      <p:cViewPr varScale="1">
        <p:scale>
          <a:sx n="162" d="100"/>
          <a:sy n="162" d="100"/>
        </p:scale>
        <p:origin x="4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font" Target="fonts/font23.fntdata"/><Relationship Id="rId21" Type="http://schemas.openxmlformats.org/officeDocument/2006/relationships/font" Target="fonts/font5.fntdata"/><Relationship Id="rId34" Type="http://schemas.openxmlformats.org/officeDocument/2006/relationships/font" Target="fonts/font18.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font" Target="fonts/font2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5d5c1b5eee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5d5c1b5eee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3403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188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85592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5bb3dc62fd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5bb3dc62fd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p:cSld name="TITLE_1_1">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6" name="Google Shape;36;p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7" name="Google Shape;37;p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8" name="Google Shape;38;p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9" name="Google Shape;39;p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0" name="Google Shape;40;p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1" name="Google Shape;41;p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RESOURCES">
  <p:cSld name="TITLE_1_1_2_1_1_1">
    <p:bg>
      <p:bgPr>
        <a:solidFill>
          <a:schemeClr val="accent1"/>
        </a:solidFill>
        <a:effectLst/>
      </p:bgPr>
    </p:bg>
    <p:spTree>
      <p:nvGrpSpPr>
        <p:cNvPr id="1"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txBox="1">
            <a:spLocks noGrp="1"/>
          </p:cNvSpPr>
          <p:nvPr>
            <p:ph type="body" idx="1"/>
          </p:nvPr>
        </p:nvSpPr>
        <p:spPr>
          <a:xfrm>
            <a:off x="810000" y="1478150"/>
            <a:ext cx="8520600" cy="3416400"/>
          </a:xfrm>
          <a:prstGeom prst="rect">
            <a:avLst/>
          </a:prstGeom>
        </p:spPr>
        <p:txBody>
          <a:bodyPr spcFirstLastPara="1" wrap="square" lIns="91425" tIns="91425" rIns="91425" bIns="91425" anchor="t" anchorCtr="0">
            <a:noAutofit/>
          </a:bodyPr>
          <a:lstStyle>
            <a:lvl1pPr marL="457200" lvl="0" indent="-279400" rtl="0">
              <a:lnSpc>
                <a:spcPct val="115000"/>
              </a:lnSpc>
              <a:spcBef>
                <a:spcPts val="0"/>
              </a:spcBef>
              <a:spcAft>
                <a:spcPts val="0"/>
              </a:spcAft>
              <a:buClr>
                <a:srgbClr val="1EFFC1"/>
              </a:buClr>
              <a:buSzPts val="800"/>
              <a:buChar char="●"/>
              <a:defRPr sz="800">
                <a:solidFill>
                  <a:srgbClr val="1EFFC1"/>
                </a:solidFill>
              </a:defRPr>
            </a:lvl1pPr>
            <a:lvl2pPr marL="914400" lvl="1" indent="-279400" rtl="0">
              <a:lnSpc>
                <a:spcPct val="115000"/>
              </a:lnSpc>
              <a:spcBef>
                <a:spcPts val="1600"/>
              </a:spcBef>
              <a:spcAft>
                <a:spcPts val="0"/>
              </a:spcAft>
              <a:buClr>
                <a:srgbClr val="1EFFC1"/>
              </a:buClr>
              <a:buSzPts val="800"/>
              <a:buChar char="○"/>
              <a:defRPr sz="800">
                <a:solidFill>
                  <a:srgbClr val="1EFFC1"/>
                </a:solidFill>
              </a:defRPr>
            </a:lvl2pPr>
            <a:lvl3pPr marL="1371600" lvl="2" indent="-279400" rtl="0">
              <a:lnSpc>
                <a:spcPct val="115000"/>
              </a:lnSpc>
              <a:spcBef>
                <a:spcPts val="1600"/>
              </a:spcBef>
              <a:spcAft>
                <a:spcPts val="0"/>
              </a:spcAft>
              <a:buClr>
                <a:srgbClr val="1EFFC1"/>
              </a:buClr>
              <a:buSzPts val="800"/>
              <a:buChar char="■"/>
              <a:defRPr sz="800">
                <a:solidFill>
                  <a:srgbClr val="1EFFC1"/>
                </a:solidFill>
              </a:defRPr>
            </a:lvl3pPr>
            <a:lvl4pPr marL="1828800" lvl="3" indent="-279400" rtl="0">
              <a:lnSpc>
                <a:spcPct val="115000"/>
              </a:lnSpc>
              <a:spcBef>
                <a:spcPts val="1600"/>
              </a:spcBef>
              <a:spcAft>
                <a:spcPts val="0"/>
              </a:spcAft>
              <a:buClr>
                <a:srgbClr val="1EFFC1"/>
              </a:buClr>
              <a:buSzPts val="800"/>
              <a:buChar char="●"/>
              <a:defRPr sz="800">
                <a:solidFill>
                  <a:srgbClr val="1EFFC1"/>
                </a:solidFill>
              </a:defRPr>
            </a:lvl4pPr>
            <a:lvl5pPr marL="2286000" lvl="4" indent="-279400" rtl="0">
              <a:lnSpc>
                <a:spcPct val="115000"/>
              </a:lnSpc>
              <a:spcBef>
                <a:spcPts val="1600"/>
              </a:spcBef>
              <a:spcAft>
                <a:spcPts val="0"/>
              </a:spcAft>
              <a:buClr>
                <a:srgbClr val="1EFFC1"/>
              </a:buClr>
              <a:buSzPts val="800"/>
              <a:buChar char="○"/>
              <a:defRPr sz="800">
                <a:solidFill>
                  <a:srgbClr val="1EFFC1"/>
                </a:solidFill>
              </a:defRPr>
            </a:lvl5pPr>
            <a:lvl6pPr marL="2743200" lvl="5" indent="-279400" rtl="0">
              <a:lnSpc>
                <a:spcPct val="115000"/>
              </a:lnSpc>
              <a:spcBef>
                <a:spcPts val="1600"/>
              </a:spcBef>
              <a:spcAft>
                <a:spcPts val="0"/>
              </a:spcAft>
              <a:buClr>
                <a:srgbClr val="1EFFC1"/>
              </a:buClr>
              <a:buSzPts val="800"/>
              <a:buChar char="■"/>
              <a:defRPr sz="800">
                <a:solidFill>
                  <a:srgbClr val="1EFFC1"/>
                </a:solidFill>
              </a:defRPr>
            </a:lvl6pPr>
            <a:lvl7pPr marL="3200400" lvl="6" indent="-279400" rtl="0">
              <a:lnSpc>
                <a:spcPct val="115000"/>
              </a:lnSpc>
              <a:spcBef>
                <a:spcPts val="1600"/>
              </a:spcBef>
              <a:spcAft>
                <a:spcPts val="0"/>
              </a:spcAft>
              <a:buClr>
                <a:srgbClr val="1EFFC1"/>
              </a:buClr>
              <a:buSzPts val="800"/>
              <a:buChar char="●"/>
              <a:defRPr sz="800">
                <a:solidFill>
                  <a:srgbClr val="1EFFC1"/>
                </a:solidFill>
              </a:defRPr>
            </a:lvl7pPr>
            <a:lvl8pPr marL="3657600" lvl="7" indent="-279400" rtl="0">
              <a:lnSpc>
                <a:spcPct val="115000"/>
              </a:lnSpc>
              <a:spcBef>
                <a:spcPts val="1600"/>
              </a:spcBef>
              <a:spcAft>
                <a:spcPts val="0"/>
              </a:spcAft>
              <a:buClr>
                <a:srgbClr val="1EFFC1"/>
              </a:buClr>
              <a:buSzPts val="800"/>
              <a:buChar char="○"/>
              <a:defRPr sz="800">
                <a:solidFill>
                  <a:srgbClr val="1EFFC1"/>
                </a:solidFill>
              </a:defRPr>
            </a:lvl8pPr>
            <a:lvl9pPr marL="4114800" lvl="8" indent="-279400" rtl="0">
              <a:lnSpc>
                <a:spcPct val="115000"/>
              </a:lnSpc>
              <a:spcBef>
                <a:spcPts val="1600"/>
              </a:spcBef>
              <a:spcAft>
                <a:spcPts val="1600"/>
              </a:spcAft>
              <a:buClr>
                <a:srgbClr val="1EFFC1"/>
              </a:buClr>
              <a:buSzPts val="800"/>
              <a:buChar char="■"/>
              <a:defRPr sz="800">
                <a:solidFill>
                  <a:srgbClr val="1EFFC1"/>
                </a:solidFill>
              </a:defRPr>
            </a:lvl9pPr>
          </a:lstStyle>
          <a:p>
            <a:endParaRPr/>
          </a:p>
        </p:txBody>
      </p:sp>
      <p:sp>
        <p:nvSpPr>
          <p:cNvPr id="95" name="Google Shape;95;p16"/>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61234"/>
              </a:buClr>
              <a:buSzPts val="3000"/>
              <a:buFont typeface="Roboto Black"/>
              <a:buNone/>
              <a:defRPr sz="3000" b="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6" r:id="rId5"/>
    <p:sldLayoutId id="2147483660" r:id="rId6"/>
    <p:sldLayoutId id="2147483662" r:id="rId7"/>
    <p:sldLayoutId id="2147483663" r:id="rId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hyperlink" Target="https://reactjs.org/docs/getting-started.html" TargetMode="External"/><Relationship Id="rId7" Type="http://schemas.openxmlformats.org/officeDocument/2006/relationships/hyperlink" Target="https://support.atlassian.com/jira-software-cloud/resources/"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hyperlink" Target="https://developer.mozilla.org/en-US/docs/Web/HTML" TargetMode="External"/><Relationship Id="rId5" Type="http://schemas.openxmlformats.org/officeDocument/2006/relationships/hyperlink" Target="https://developer.mozilla.org/en-US/docs/Web/CSS" TargetMode="External"/><Relationship Id="rId4" Type="http://schemas.openxmlformats.org/officeDocument/2006/relationships/hyperlink" Target="https://firebase.google.com/docs"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ctrTitle"/>
          </p:nvPr>
        </p:nvSpPr>
        <p:spPr>
          <a:xfrm>
            <a:off x="5247586" y="1518496"/>
            <a:ext cx="3129600" cy="1535518"/>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IN" dirty="0">
                <a:solidFill>
                  <a:schemeClr val="accent1"/>
                </a:solidFill>
              </a:rPr>
              <a:t>Project Management Tool</a:t>
            </a:r>
          </a:p>
        </p:txBody>
      </p:sp>
      <p:sp>
        <p:nvSpPr>
          <p:cNvPr id="110" name="Google Shape;110;p22"/>
          <p:cNvSpPr txBox="1">
            <a:spLocks noGrp="1"/>
          </p:cNvSpPr>
          <p:nvPr>
            <p:ph type="subTitle" idx="1"/>
          </p:nvPr>
        </p:nvSpPr>
        <p:spPr>
          <a:xfrm>
            <a:off x="5247586" y="3210342"/>
            <a:ext cx="3129600" cy="1273719"/>
          </a:xfrm>
          <a:prstGeom prst="rect">
            <a:avLst/>
          </a:prstGeom>
        </p:spPr>
        <p:txBody>
          <a:bodyPr spcFirstLastPara="1" wrap="square" lIns="91425" tIns="91425" rIns="91425" bIns="91425" anchor="t" anchorCtr="0">
            <a:noAutofit/>
          </a:bodyPr>
          <a:lstStyle/>
          <a:p>
            <a:pPr algn="r"/>
            <a:r>
              <a:rPr lang="en-IN" dirty="0">
                <a:effectLst/>
                <a:latin typeface="Calibri" panose="020F0502020204030204" pitchFamily="34" charset="0"/>
              </a:rPr>
              <a:t>19z219 – Indra Shekar G </a:t>
            </a:r>
            <a:endParaRPr lang="en-IN" sz="1100" dirty="0">
              <a:effectLst/>
            </a:endParaRPr>
          </a:p>
          <a:p>
            <a:pPr algn="r"/>
            <a:r>
              <a:rPr lang="en-IN" dirty="0">
                <a:effectLst/>
                <a:latin typeface="Calibri" panose="020F0502020204030204" pitchFamily="34" charset="0"/>
              </a:rPr>
              <a:t>19z241 – </a:t>
            </a:r>
            <a:r>
              <a:rPr lang="en-IN" dirty="0" err="1">
                <a:effectLst/>
                <a:latin typeface="Calibri" panose="020F0502020204030204" pitchFamily="34" charset="0"/>
              </a:rPr>
              <a:t>Sanjai</a:t>
            </a:r>
            <a:r>
              <a:rPr lang="en-IN" dirty="0">
                <a:effectLst/>
                <a:latin typeface="Calibri" panose="020F0502020204030204" pitchFamily="34" charset="0"/>
              </a:rPr>
              <a:t> M </a:t>
            </a:r>
            <a:endParaRPr lang="en-IN" sz="1100" dirty="0">
              <a:effectLst/>
            </a:endParaRPr>
          </a:p>
          <a:p>
            <a:pPr algn="r"/>
            <a:r>
              <a:rPr lang="en-IN" dirty="0">
                <a:effectLst/>
                <a:latin typeface="Calibri" panose="020F0502020204030204" pitchFamily="34" charset="0"/>
              </a:rPr>
              <a:t>19z245 – </a:t>
            </a:r>
            <a:r>
              <a:rPr lang="en-IN" dirty="0" err="1">
                <a:effectLst/>
                <a:latin typeface="Calibri" panose="020F0502020204030204" pitchFamily="34" charset="0"/>
              </a:rPr>
              <a:t>Soumen</a:t>
            </a:r>
            <a:r>
              <a:rPr lang="en-IN" dirty="0">
                <a:effectLst/>
                <a:latin typeface="Calibri" panose="020F0502020204030204" pitchFamily="34" charset="0"/>
              </a:rPr>
              <a:t> </a:t>
            </a:r>
            <a:r>
              <a:rPr lang="en-IN" dirty="0" err="1">
                <a:effectLst/>
                <a:latin typeface="Calibri" panose="020F0502020204030204" pitchFamily="34" charset="0"/>
              </a:rPr>
              <a:t>Saha</a:t>
            </a:r>
            <a:r>
              <a:rPr lang="en-IN" dirty="0">
                <a:effectLst/>
                <a:latin typeface="Calibri" panose="020F0502020204030204" pitchFamily="34" charset="0"/>
              </a:rPr>
              <a:t> </a:t>
            </a:r>
            <a:endParaRPr lang="en-IN" sz="1100" dirty="0">
              <a:effectLst/>
            </a:endParaRPr>
          </a:p>
          <a:p>
            <a:pPr algn="r"/>
            <a:r>
              <a:rPr lang="en-IN" dirty="0">
                <a:effectLst/>
                <a:latin typeface="Calibri" panose="020F0502020204030204" pitchFamily="34" charset="0"/>
              </a:rPr>
              <a:t>19z261 – </a:t>
            </a:r>
            <a:r>
              <a:rPr lang="en-IN" dirty="0" err="1">
                <a:effectLst/>
                <a:latin typeface="Calibri" panose="020F0502020204030204" pitchFamily="34" charset="0"/>
              </a:rPr>
              <a:t>Vivekanandhan</a:t>
            </a:r>
            <a:r>
              <a:rPr lang="en-IN" dirty="0">
                <a:effectLst/>
                <a:latin typeface="Calibri" panose="020F0502020204030204" pitchFamily="34" charset="0"/>
              </a:rPr>
              <a:t> S </a:t>
            </a:r>
            <a:endParaRPr lang="en-IN" sz="1100" dirty="0">
              <a:effectLst/>
            </a:endParaRPr>
          </a:p>
          <a:p>
            <a:pPr algn="r"/>
            <a:r>
              <a:rPr lang="en-IN" dirty="0">
                <a:effectLst/>
                <a:latin typeface="Calibri" panose="020F0502020204030204" pitchFamily="34" charset="0"/>
              </a:rPr>
              <a:t>19z263 – Manoj S </a:t>
            </a:r>
            <a:endParaRPr lang="en-IN" sz="1100" dirty="0">
              <a:effectLst/>
            </a:endParaRPr>
          </a:p>
          <a:p>
            <a:pPr algn="r"/>
            <a:r>
              <a:rPr lang="en-IN" dirty="0">
                <a:effectLst/>
                <a:latin typeface="Calibri" panose="020F0502020204030204" pitchFamily="34" charset="0"/>
              </a:rPr>
              <a:t>20z431 – Harish N R </a:t>
            </a:r>
            <a:endParaRPr lang="en-IN" sz="1100" dirty="0">
              <a:effectLst/>
            </a:endParaRPr>
          </a:p>
        </p:txBody>
      </p:sp>
      <p:sp>
        <p:nvSpPr>
          <p:cNvPr id="111" name="Google Shape;111;p22"/>
          <p:cNvSpPr/>
          <p:nvPr/>
        </p:nvSpPr>
        <p:spPr>
          <a:xfrm>
            <a:off x="2238757" y="4488644"/>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2"/>
          <p:cNvSpPr/>
          <p:nvPr/>
        </p:nvSpPr>
        <p:spPr>
          <a:xfrm>
            <a:off x="3470397" y="1215078"/>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2"/>
          <p:cNvSpPr/>
          <p:nvPr/>
        </p:nvSpPr>
        <p:spPr>
          <a:xfrm>
            <a:off x="3559034" y="1342660"/>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2"/>
          <p:cNvSpPr/>
          <p:nvPr/>
        </p:nvSpPr>
        <p:spPr>
          <a:xfrm>
            <a:off x="3624733" y="1459947"/>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p:nvPr/>
        </p:nvSpPr>
        <p:spPr>
          <a:xfrm>
            <a:off x="3378712" y="1082122"/>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p:nvPr/>
        </p:nvSpPr>
        <p:spPr>
          <a:xfrm>
            <a:off x="-226081" y="902208"/>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36760" y="2657970"/>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p:nvPr/>
        </p:nvSpPr>
        <p:spPr>
          <a:xfrm>
            <a:off x="1655007" y="2725228"/>
            <a:ext cx="24" cy="24"/>
          </a:xfrm>
          <a:custGeom>
            <a:avLst/>
            <a:gdLst/>
            <a:ahLst/>
            <a:cxnLst/>
            <a:rect l="l" t="t" r="r" b="b"/>
            <a:pathLst>
              <a:path w="1" h="1" extrusionOk="0">
                <a:moveTo>
                  <a:pt x="1" y="0"/>
                </a:moveTo>
                <a:lnTo>
                  <a:pt x="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1031545" y="2553759"/>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p:nvPr/>
        </p:nvSpPr>
        <p:spPr>
          <a:xfrm>
            <a:off x="-1529537" y="1971857"/>
            <a:ext cx="426367" cy="42483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p:nvPr/>
        </p:nvSpPr>
        <p:spPr>
          <a:xfrm>
            <a:off x="-1075696" y="1926026"/>
            <a:ext cx="301065" cy="29799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2"/>
          <p:cNvSpPr/>
          <p:nvPr/>
        </p:nvSpPr>
        <p:spPr>
          <a:xfrm>
            <a:off x="1994248" y="196727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1994248" y="209869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2"/>
          <p:cNvSpPr/>
          <p:nvPr/>
        </p:nvSpPr>
        <p:spPr>
          <a:xfrm>
            <a:off x="1994248" y="2230115"/>
            <a:ext cx="987178" cy="38224"/>
          </a:xfrm>
          <a:custGeom>
            <a:avLst/>
            <a:gdLst/>
            <a:ahLst/>
            <a:cxnLst/>
            <a:rect l="l" t="t" r="r" b="b"/>
            <a:pathLst>
              <a:path w="41141" h="1593" extrusionOk="0">
                <a:moveTo>
                  <a:pt x="1" y="0"/>
                </a:moveTo>
                <a:lnTo>
                  <a:pt x="1" y="1593"/>
                </a:lnTo>
                <a:lnTo>
                  <a:pt x="41140" y="1593"/>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p:nvPr/>
        </p:nvSpPr>
        <p:spPr>
          <a:xfrm>
            <a:off x="1994248" y="24944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2"/>
          <p:cNvSpPr/>
          <p:nvPr/>
        </p:nvSpPr>
        <p:spPr>
          <a:xfrm>
            <a:off x="1994248" y="262588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2"/>
          <p:cNvSpPr/>
          <p:nvPr/>
        </p:nvSpPr>
        <p:spPr>
          <a:xfrm>
            <a:off x="1994248" y="2888730"/>
            <a:ext cx="987178" cy="38224"/>
          </a:xfrm>
          <a:custGeom>
            <a:avLst/>
            <a:gdLst/>
            <a:ahLst/>
            <a:cxnLst/>
            <a:rect l="l" t="t" r="r" b="b"/>
            <a:pathLst>
              <a:path w="41141" h="1593" extrusionOk="0">
                <a:moveTo>
                  <a:pt x="1" y="0"/>
                </a:moveTo>
                <a:lnTo>
                  <a:pt x="1" y="1592"/>
                </a:lnTo>
                <a:lnTo>
                  <a:pt x="41140" y="1592"/>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2"/>
          <p:cNvSpPr/>
          <p:nvPr/>
        </p:nvSpPr>
        <p:spPr>
          <a:xfrm>
            <a:off x="1994248" y="302015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2"/>
          <p:cNvSpPr/>
          <p:nvPr/>
        </p:nvSpPr>
        <p:spPr>
          <a:xfrm>
            <a:off x="1994248" y="32829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p:nvPr/>
        </p:nvSpPr>
        <p:spPr>
          <a:xfrm>
            <a:off x="58164" y="196727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2"/>
          <p:cNvSpPr/>
          <p:nvPr/>
        </p:nvSpPr>
        <p:spPr>
          <a:xfrm>
            <a:off x="58164" y="209869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2"/>
          <p:cNvSpPr/>
          <p:nvPr/>
        </p:nvSpPr>
        <p:spPr>
          <a:xfrm>
            <a:off x="58164" y="2363047"/>
            <a:ext cx="1147609" cy="38248"/>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2"/>
          <p:cNvSpPr/>
          <p:nvPr/>
        </p:nvSpPr>
        <p:spPr>
          <a:xfrm>
            <a:off x="2108848" y="1701385"/>
            <a:ext cx="701422" cy="114648"/>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2"/>
          <p:cNvSpPr/>
          <p:nvPr/>
        </p:nvSpPr>
        <p:spPr>
          <a:xfrm>
            <a:off x="560907" y="1701385"/>
            <a:ext cx="699886" cy="114648"/>
          </a:xfrm>
          <a:custGeom>
            <a:avLst/>
            <a:gdLst/>
            <a:ahLst/>
            <a:cxnLst/>
            <a:rect l="l" t="t" r="r" b="b"/>
            <a:pathLst>
              <a:path w="29168" h="4778" extrusionOk="0">
                <a:moveTo>
                  <a:pt x="0" y="1"/>
                </a:moveTo>
                <a:lnTo>
                  <a:pt x="0" y="4777"/>
                </a:lnTo>
                <a:lnTo>
                  <a:pt x="29167" y="4777"/>
                </a:lnTo>
                <a:lnTo>
                  <a:pt x="29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2"/>
          <p:cNvSpPr/>
          <p:nvPr/>
        </p:nvSpPr>
        <p:spPr>
          <a:xfrm>
            <a:off x="-1540239" y="2988045"/>
            <a:ext cx="735039" cy="1488386"/>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2"/>
          <p:cNvSpPr/>
          <p:nvPr/>
        </p:nvSpPr>
        <p:spPr>
          <a:xfrm>
            <a:off x="-1210164" y="4037850"/>
            <a:ext cx="76424" cy="382048"/>
          </a:xfrm>
          <a:custGeom>
            <a:avLst/>
            <a:gdLst/>
            <a:ahLst/>
            <a:cxnLst/>
            <a:rect l="l" t="t" r="r" b="b"/>
            <a:pathLst>
              <a:path w="3185" h="15922" extrusionOk="0">
                <a:moveTo>
                  <a:pt x="0" y="1"/>
                </a:moveTo>
                <a:lnTo>
                  <a:pt x="0" y="15922"/>
                </a:lnTo>
                <a:lnTo>
                  <a:pt x="3185" y="15922"/>
                </a:lnTo>
                <a:lnTo>
                  <a:pt x="318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24523" y="394881"/>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2605497" y="99575"/>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a:off x="-742573" y="2272898"/>
            <a:ext cx="233831" cy="20004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p:nvPr/>
        </p:nvSpPr>
        <p:spPr>
          <a:xfrm>
            <a:off x="2385439" y="1418388"/>
            <a:ext cx="233831" cy="200502"/>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p:nvPr/>
        </p:nvSpPr>
        <p:spPr>
          <a:xfrm>
            <a:off x="3338976" y="2473808"/>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a:off x="742741" y="4509280"/>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p:nvPr/>
        </p:nvSpPr>
        <p:spPr>
          <a:xfrm>
            <a:off x="3910489" y="755070"/>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p:nvPr/>
        </p:nvSpPr>
        <p:spPr>
          <a:xfrm>
            <a:off x="1221034" y="4212030"/>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2"/>
          <p:cNvSpPr/>
          <p:nvPr/>
        </p:nvSpPr>
        <p:spPr>
          <a:xfrm>
            <a:off x="-707421" y="2509753"/>
            <a:ext cx="195607" cy="140128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2"/>
          <p:cNvSpPr/>
          <p:nvPr/>
        </p:nvSpPr>
        <p:spPr>
          <a:xfrm>
            <a:off x="3578878" y="1713623"/>
            <a:ext cx="779358"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2"/>
          <p:cNvSpPr/>
          <p:nvPr/>
        </p:nvSpPr>
        <p:spPr>
          <a:xfrm>
            <a:off x="-1387439" y="827319"/>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2"/>
          <p:cNvSpPr/>
          <p:nvPr/>
        </p:nvSpPr>
        <p:spPr>
          <a:xfrm>
            <a:off x="3328274" y="2971248"/>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2"/>
          <p:cNvSpPr/>
          <p:nvPr/>
        </p:nvSpPr>
        <p:spPr>
          <a:xfrm>
            <a:off x="3759681" y="2919947"/>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a:off x="4206947" y="3632911"/>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3902835" y="2990972"/>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a:off x="3358844" y="2801628"/>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a:off x="4240660" y="3481406"/>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p:nvPr/>
        </p:nvSpPr>
        <p:spPr>
          <a:xfrm>
            <a:off x="3623197" y="2875820"/>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2"/>
          <p:cNvSpPr/>
          <p:nvPr/>
        </p:nvSpPr>
        <p:spPr>
          <a:xfrm>
            <a:off x="4191423" y="3335613"/>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2"/>
          <p:cNvSpPr/>
          <p:nvPr/>
        </p:nvSpPr>
        <p:spPr>
          <a:xfrm>
            <a:off x="-1914609" y="1987070"/>
            <a:ext cx="215475" cy="415737"/>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2"/>
          <p:cNvSpPr/>
          <p:nvPr/>
        </p:nvSpPr>
        <p:spPr>
          <a:xfrm>
            <a:off x="-1742565" y="2580202"/>
            <a:ext cx="87750" cy="103778"/>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a:off x="-1796962" y="2440191"/>
            <a:ext cx="68794" cy="10932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1778629" y="1845187"/>
            <a:ext cx="77552" cy="10836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1647209" y="1518015"/>
            <a:ext cx="213963" cy="213963"/>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1709860" y="1717486"/>
            <a:ext cx="87126" cy="100059"/>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p:nvPr/>
        </p:nvSpPr>
        <p:spPr>
          <a:xfrm>
            <a:off x="-1658918" y="2705552"/>
            <a:ext cx="222626" cy="225985"/>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2"/>
          <p:cNvSpPr/>
          <p:nvPr/>
        </p:nvSpPr>
        <p:spPr>
          <a:xfrm>
            <a:off x="-828907" y="4537210"/>
            <a:ext cx="309464" cy="3151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a:off x="-368419" y="4909037"/>
            <a:ext cx="125566" cy="57924"/>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918433" y="4248190"/>
            <a:ext cx="53629" cy="112105"/>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a:off x="-887767" y="4396863"/>
            <a:ext cx="71865" cy="110137"/>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a:off x="-977892" y="4039386"/>
            <a:ext cx="151288" cy="171156"/>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509462" y="4852241"/>
            <a:ext cx="126022" cy="704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209260" y="4890537"/>
            <a:ext cx="227713" cy="151288"/>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1331051" y="1643317"/>
            <a:ext cx="230784" cy="230784"/>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a:off x="2385439" y="588929"/>
            <a:ext cx="230760" cy="230784"/>
          </a:xfrm>
          <a:custGeom>
            <a:avLst/>
            <a:gdLst/>
            <a:ahLst/>
            <a:cxnLst/>
            <a:rect l="l" t="t" r="r" b="b"/>
            <a:pathLst>
              <a:path w="9617" h="9618" extrusionOk="0">
                <a:moveTo>
                  <a:pt x="1" y="1"/>
                </a:moveTo>
                <a:lnTo>
                  <a:pt x="1" y="9617"/>
                </a:lnTo>
                <a:lnTo>
                  <a:pt x="9617" y="9617"/>
                </a:lnTo>
                <a:lnTo>
                  <a:pt x="9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a:off x="2963071" y="588929"/>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493481" y="4066884"/>
            <a:ext cx="453865" cy="58375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398749" y="4164688"/>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398749" y="4238040"/>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398749" y="4311369"/>
            <a:ext cx="212428" cy="38248"/>
          </a:xfrm>
          <a:custGeom>
            <a:avLst/>
            <a:gdLst/>
            <a:ahLst/>
            <a:cxnLst/>
            <a:rect l="l" t="t" r="r" b="b"/>
            <a:pathLst>
              <a:path w="8853" h="1594" extrusionOk="0">
                <a:moveTo>
                  <a:pt x="1" y="1"/>
                </a:moveTo>
                <a:lnTo>
                  <a:pt x="1" y="1593"/>
                </a:lnTo>
                <a:lnTo>
                  <a:pt x="8853" y="1593"/>
                </a:lnTo>
                <a:lnTo>
                  <a:pt x="88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a:off x="3959391" y="2384451"/>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1338705" y="153948"/>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1483875" y="232891"/>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1092516" y="2430305"/>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a:off x="-488898" y="1446198"/>
            <a:ext cx="145194" cy="145194"/>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3936452" y="266508"/>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1092516" y="2699241"/>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169693" y="1435496"/>
            <a:ext cx="165062" cy="166597"/>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849711" y="1453829"/>
            <a:ext cx="1453233" cy="129933"/>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848007" y="158003"/>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3445946" y="532397"/>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1256018" y="481959"/>
            <a:ext cx="129909" cy="302217"/>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432366" y="3597758"/>
            <a:ext cx="129909" cy="302577"/>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1074160" y="481959"/>
            <a:ext cx="128373" cy="302217"/>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a:off x="-432366" y="1941311"/>
            <a:ext cx="129909" cy="160145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3209091" y="4536010"/>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168637" y="4665895"/>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1356869" y="2564773"/>
            <a:ext cx="189513" cy="161270"/>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1317134" y="1615819"/>
            <a:ext cx="594452" cy="129909"/>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p:nvPr/>
        </p:nvSpPr>
        <p:spPr>
          <a:xfrm>
            <a:off x="3688919" y="3380771"/>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a:off x="3875336" y="3379235"/>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3779068" y="3467873"/>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3867706" y="3617626"/>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3650719" y="3330334"/>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3650719" y="3830030"/>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3772950" y="1883243"/>
            <a:ext cx="117647" cy="169645"/>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2"/>
          <p:cNvSpPr/>
          <p:nvPr/>
        </p:nvSpPr>
        <p:spPr>
          <a:xfrm>
            <a:off x="3905906" y="1883243"/>
            <a:ext cx="132956" cy="169645"/>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2"/>
          <p:cNvSpPr/>
          <p:nvPr/>
        </p:nvSpPr>
        <p:spPr>
          <a:xfrm>
            <a:off x="4069408" y="1883243"/>
            <a:ext cx="116160" cy="169645"/>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522515" y="481959"/>
            <a:ext cx="88638" cy="17118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415569" y="478912"/>
            <a:ext cx="142146" cy="175763"/>
          </a:xfrm>
          <a:custGeom>
            <a:avLst/>
            <a:gdLst/>
            <a:ahLst/>
            <a:cxnLst/>
            <a:rect l="l" t="t" r="r" b="b"/>
            <a:pathLst>
              <a:path w="5924" h="7325" extrusionOk="0">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a:off x="-1214747" y="1001523"/>
            <a:ext cx="131445" cy="169645"/>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a:off x="-1066530" y="1001523"/>
            <a:ext cx="134492" cy="169645"/>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2"/>
          <p:cNvSpPr/>
          <p:nvPr/>
        </p:nvSpPr>
        <p:spPr>
          <a:xfrm>
            <a:off x="-930526" y="1001523"/>
            <a:ext cx="224665" cy="169645"/>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p:nvPr/>
        </p:nvSpPr>
        <p:spPr>
          <a:xfrm>
            <a:off x="-689088" y="1001523"/>
            <a:ext cx="97828" cy="169645"/>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12309" y="4484061"/>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192632" y="4384722"/>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3801989" y="4086729"/>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Google Shape;1017;p5">
            <a:extLst>
              <a:ext uri="{FF2B5EF4-FFF2-40B4-BE49-F238E27FC236}">
                <a16:creationId xmlns:a16="http://schemas.microsoft.com/office/drawing/2014/main" id="{ADCB884B-DF18-7077-B23F-DBF54D065163}"/>
              </a:ext>
            </a:extLst>
          </p:cNvPr>
          <p:cNvSpPr/>
          <p:nvPr/>
        </p:nvSpPr>
        <p:spPr>
          <a:xfrm>
            <a:off x="4946756" y="1254623"/>
            <a:ext cx="3517200" cy="47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600" b="0" i="0" u="none" strike="noStrike" cap="none" dirty="0">
                <a:solidFill>
                  <a:schemeClr val="bg1"/>
                </a:solidFill>
                <a:latin typeface="Calibri" panose="020F0502020204030204" pitchFamily="34" charset="0"/>
                <a:ea typeface="Overpass Black"/>
                <a:cs typeface="Calibri" panose="020F0502020204030204" pitchFamily="34" charset="0"/>
                <a:sym typeface="Overpass Black"/>
              </a:rPr>
              <a:t>Back-End</a:t>
            </a:r>
            <a:endParaRPr dirty="0">
              <a:solidFill>
                <a:schemeClr val="bg1"/>
              </a:solidFill>
              <a:latin typeface="Calibri" panose="020F0502020204030204" pitchFamily="34" charset="0"/>
              <a:cs typeface="Calibri" panose="020F0502020204030204" pitchFamily="34" charset="0"/>
            </a:endParaRPr>
          </a:p>
        </p:txBody>
      </p:sp>
      <p:sp>
        <p:nvSpPr>
          <p:cNvPr id="30" name="Google Shape;1018;p5">
            <a:extLst>
              <a:ext uri="{FF2B5EF4-FFF2-40B4-BE49-F238E27FC236}">
                <a16:creationId xmlns:a16="http://schemas.microsoft.com/office/drawing/2014/main" id="{3BA40512-3C6D-596D-7BFF-2D33E836482E}"/>
              </a:ext>
            </a:extLst>
          </p:cNvPr>
          <p:cNvSpPr/>
          <p:nvPr/>
        </p:nvSpPr>
        <p:spPr>
          <a:xfrm>
            <a:off x="4945291" y="1506947"/>
            <a:ext cx="3517500" cy="47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chemeClr val="bg1"/>
                </a:solidFill>
                <a:latin typeface="Calibri" panose="020F0502020204030204" pitchFamily="34" charset="0"/>
                <a:ea typeface="Open Sans"/>
                <a:cs typeface="Calibri" panose="020F0502020204030204" pitchFamily="34" charset="0"/>
                <a:sym typeface="Open Sans"/>
              </a:rPr>
              <a:t>Node JS, Firebase, Express</a:t>
            </a:r>
            <a:endParaRPr sz="1400" b="0" i="0" u="none" strike="noStrike" cap="none" dirty="0">
              <a:solidFill>
                <a:schemeClr val="bg1"/>
              </a:solidFill>
              <a:latin typeface="Calibri" panose="020F0502020204030204" pitchFamily="34" charset="0"/>
              <a:cs typeface="Calibri" panose="020F0502020204030204" pitchFamily="34" charset="0"/>
              <a:sym typeface="Arial"/>
            </a:endParaRPr>
          </a:p>
        </p:txBody>
      </p:sp>
      <p:sp>
        <p:nvSpPr>
          <p:cNvPr id="31" name="Google Shape;1019;p5">
            <a:extLst>
              <a:ext uri="{FF2B5EF4-FFF2-40B4-BE49-F238E27FC236}">
                <a16:creationId xmlns:a16="http://schemas.microsoft.com/office/drawing/2014/main" id="{C8CE1931-E0FE-77F9-8478-519D43202C27}"/>
              </a:ext>
            </a:extLst>
          </p:cNvPr>
          <p:cNvSpPr/>
          <p:nvPr/>
        </p:nvSpPr>
        <p:spPr>
          <a:xfrm>
            <a:off x="4946456" y="1996547"/>
            <a:ext cx="3517200" cy="47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600" b="0" i="0" u="none" strike="noStrike" cap="none" dirty="0">
                <a:solidFill>
                  <a:schemeClr val="bg1"/>
                </a:solidFill>
                <a:latin typeface="Calibri" panose="020F0502020204030204" pitchFamily="34" charset="0"/>
                <a:ea typeface="Overpass Black"/>
                <a:cs typeface="Calibri" panose="020F0502020204030204" pitchFamily="34" charset="0"/>
                <a:sym typeface="Overpass Black"/>
              </a:rPr>
              <a:t>Front-End</a:t>
            </a:r>
            <a:endParaRPr dirty="0">
              <a:solidFill>
                <a:schemeClr val="bg1"/>
              </a:solidFill>
              <a:latin typeface="Calibri" panose="020F0502020204030204" pitchFamily="34" charset="0"/>
              <a:cs typeface="Calibri" panose="020F0502020204030204" pitchFamily="34" charset="0"/>
            </a:endParaRPr>
          </a:p>
        </p:txBody>
      </p:sp>
      <p:sp>
        <p:nvSpPr>
          <p:cNvPr id="32" name="Google Shape;1020;p5">
            <a:extLst>
              <a:ext uri="{FF2B5EF4-FFF2-40B4-BE49-F238E27FC236}">
                <a16:creationId xmlns:a16="http://schemas.microsoft.com/office/drawing/2014/main" id="{6BAE9D8D-0936-BB2C-2E9F-EE71AC5C9083}"/>
              </a:ext>
            </a:extLst>
          </p:cNvPr>
          <p:cNvSpPr/>
          <p:nvPr/>
        </p:nvSpPr>
        <p:spPr>
          <a:xfrm>
            <a:off x="4946456" y="2241040"/>
            <a:ext cx="3517200" cy="47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err="1">
                <a:solidFill>
                  <a:schemeClr val="bg1"/>
                </a:solidFill>
                <a:latin typeface="Calibri" panose="020F0502020204030204" pitchFamily="34" charset="0"/>
                <a:ea typeface="Open Sans"/>
                <a:cs typeface="Calibri" panose="020F0502020204030204" pitchFamily="34" charset="0"/>
                <a:sym typeface="Open Sans"/>
              </a:rPr>
              <a:t>ReactJs</a:t>
            </a:r>
            <a:r>
              <a:rPr lang="en" sz="1400" b="0" i="0" u="none" strike="noStrike" cap="none" dirty="0">
                <a:solidFill>
                  <a:schemeClr val="bg1"/>
                </a:solidFill>
                <a:latin typeface="Calibri" panose="020F0502020204030204" pitchFamily="34" charset="0"/>
                <a:ea typeface="Open Sans"/>
                <a:cs typeface="Calibri" panose="020F0502020204030204" pitchFamily="34" charset="0"/>
                <a:sym typeface="Open Sans"/>
              </a:rPr>
              <a:t>, </a:t>
            </a:r>
            <a:r>
              <a:rPr lang="en" sz="1400" b="0" i="0" u="none" strike="noStrike" cap="none" dirty="0" err="1">
                <a:solidFill>
                  <a:schemeClr val="bg1"/>
                </a:solidFill>
                <a:latin typeface="Calibri" panose="020F0502020204030204" pitchFamily="34" charset="0"/>
                <a:ea typeface="Open Sans"/>
                <a:cs typeface="Calibri" panose="020F0502020204030204" pitchFamily="34" charset="0"/>
                <a:sym typeface="Open Sans"/>
              </a:rPr>
              <a:t>TailwindCSS</a:t>
            </a:r>
            <a:r>
              <a:rPr lang="en" sz="1400" b="0" i="0" u="none" strike="noStrike" cap="none" dirty="0">
                <a:solidFill>
                  <a:schemeClr val="bg1"/>
                </a:solidFill>
                <a:latin typeface="Calibri" panose="020F0502020204030204" pitchFamily="34" charset="0"/>
                <a:ea typeface="Open Sans"/>
                <a:cs typeface="Calibri" panose="020F0502020204030204" pitchFamily="34" charset="0"/>
                <a:sym typeface="Open Sans"/>
              </a:rPr>
              <a:t>, JavaScript </a:t>
            </a:r>
            <a:endParaRPr sz="1400" b="0" i="0" u="none" strike="noStrike" cap="none" dirty="0">
              <a:solidFill>
                <a:schemeClr val="bg1"/>
              </a:solidFill>
              <a:latin typeface="Calibri" panose="020F0502020204030204" pitchFamily="34" charset="0"/>
              <a:ea typeface="Open Sans"/>
              <a:cs typeface="Calibri" panose="020F0502020204030204" pitchFamily="34" charset="0"/>
              <a:sym typeface="Open Sans"/>
            </a:endParaRPr>
          </a:p>
        </p:txBody>
      </p:sp>
      <p:sp>
        <p:nvSpPr>
          <p:cNvPr id="33" name="Google Shape;1021;p5">
            <a:extLst>
              <a:ext uri="{FF2B5EF4-FFF2-40B4-BE49-F238E27FC236}">
                <a16:creationId xmlns:a16="http://schemas.microsoft.com/office/drawing/2014/main" id="{53AA9FF9-95EF-131C-E3FE-9E4A0CD8D238}"/>
              </a:ext>
            </a:extLst>
          </p:cNvPr>
          <p:cNvSpPr/>
          <p:nvPr/>
        </p:nvSpPr>
        <p:spPr>
          <a:xfrm>
            <a:off x="4946456" y="2765765"/>
            <a:ext cx="3517200" cy="47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dirty="0">
                <a:solidFill>
                  <a:schemeClr val="bg1"/>
                </a:solidFill>
                <a:latin typeface="Calibri" panose="020F0502020204030204" pitchFamily="34" charset="0"/>
                <a:ea typeface="Overpass Black"/>
                <a:cs typeface="Calibri" panose="020F0502020204030204" pitchFamily="34" charset="0"/>
                <a:sym typeface="Overpass Black"/>
              </a:rPr>
              <a:t>Software</a:t>
            </a:r>
            <a:endParaRPr sz="1600" b="0" i="0" u="none" strike="noStrike" cap="none" dirty="0">
              <a:solidFill>
                <a:schemeClr val="bg1"/>
              </a:solidFill>
              <a:latin typeface="Calibri" panose="020F0502020204030204" pitchFamily="34" charset="0"/>
              <a:ea typeface="Overpass Black"/>
              <a:cs typeface="Calibri" panose="020F0502020204030204" pitchFamily="34" charset="0"/>
              <a:sym typeface="Overpass Black"/>
            </a:endParaRPr>
          </a:p>
        </p:txBody>
      </p:sp>
      <p:sp>
        <p:nvSpPr>
          <p:cNvPr id="34" name="Google Shape;1022;p5">
            <a:extLst>
              <a:ext uri="{FF2B5EF4-FFF2-40B4-BE49-F238E27FC236}">
                <a16:creationId xmlns:a16="http://schemas.microsoft.com/office/drawing/2014/main" id="{8A9F7FC9-C3F5-55F9-A837-EBFA91F87E8A}"/>
              </a:ext>
            </a:extLst>
          </p:cNvPr>
          <p:cNvSpPr/>
          <p:nvPr/>
        </p:nvSpPr>
        <p:spPr>
          <a:xfrm>
            <a:off x="4946456" y="3113290"/>
            <a:ext cx="3517500" cy="47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chemeClr val="bg1"/>
                </a:solidFill>
                <a:latin typeface="Calibri" panose="020F0502020204030204" pitchFamily="34" charset="0"/>
                <a:ea typeface="Open Sans"/>
                <a:cs typeface="Calibri" panose="020F0502020204030204" pitchFamily="34" charset="0"/>
                <a:sym typeface="Open Sans"/>
              </a:rPr>
              <a:t>Any Browser which can browse through internet</a:t>
            </a:r>
            <a:endParaRPr sz="1400" b="0" i="0" u="none" strike="noStrike" cap="none" dirty="0">
              <a:solidFill>
                <a:schemeClr val="bg1"/>
              </a:solidFill>
              <a:latin typeface="Calibri" panose="020F0502020204030204" pitchFamily="34" charset="0"/>
              <a:ea typeface="Open Sans"/>
              <a:cs typeface="Calibri" panose="020F0502020204030204" pitchFamily="34" charset="0"/>
              <a:sym typeface="Open Sans"/>
            </a:endParaRPr>
          </a:p>
        </p:txBody>
      </p:sp>
      <p:sp>
        <p:nvSpPr>
          <p:cNvPr id="35" name="Google Shape;1023;p5">
            <a:extLst>
              <a:ext uri="{FF2B5EF4-FFF2-40B4-BE49-F238E27FC236}">
                <a16:creationId xmlns:a16="http://schemas.microsoft.com/office/drawing/2014/main" id="{669FA34A-3C24-E110-F4D8-7637E3982EF7}"/>
              </a:ext>
            </a:extLst>
          </p:cNvPr>
          <p:cNvSpPr/>
          <p:nvPr/>
        </p:nvSpPr>
        <p:spPr>
          <a:xfrm>
            <a:off x="4945291" y="3638015"/>
            <a:ext cx="3517200" cy="47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dirty="0">
                <a:solidFill>
                  <a:schemeClr val="bg1"/>
                </a:solidFill>
                <a:latin typeface="Calibri" panose="020F0502020204030204" pitchFamily="34" charset="0"/>
                <a:ea typeface="Overpass Black"/>
                <a:cs typeface="Calibri" panose="020F0502020204030204" pitchFamily="34" charset="0"/>
                <a:sym typeface="Overpass Black"/>
              </a:rPr>
              <a:t>Hardware</a:t>
            </a:r>
            <a:endParaRPr sz="1600" b="0" i="0" u="none" strike="noStrike" cap="none" dirty="0">
              <a:solidFill>
                <a:schemeClr val="bg1"/>
              </a:solidFill>
              <a:latin typeface="Calibri" panose="020F0502020204030204" pitchFamily="34" charset="0"/>
              <a:ea typeface="Overpass Black"/>
              <a:cs typeface="Calibri" panose="020F0502020204030204" pitchFamily="34" charset="0"/>
              <a:sym typeface="Overpass Black"/>
            </a:endParaRPr>
          </a:p>
        </p:txBody>
      </p:sp>
      <p:sp>
        <p:nvSpPr>
          <p:cNvPr id="36" name="Google Shape;1024;p5">
            <a:extLst>
              <a:ext uri="{FF2B5EF4-FFF2-40B4-BE49-F238E27FC236}">
                <a16:creationId xmlns:a16="http://schemas.microsoft.com/office/drawing/2014/main" id="{BAD617C8-1F3F-6101-0E5B-A68EF5B96039}"/>
              </a:ext>
            </a:extLst>
          </p:cNvPr>
          <p:cNvSpPr/>
          <p:nvPr/>
        </p:nvSpPr>
        <p:spPr>
          <a:xfrm>
            <a:off x="4945291" y="4034465"/>
            <a:ext cx="3517200" cy="47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chemeClr val="bg1"/>
                </a:solidFill>
                <a:latin typeface="Calibri" panose="020F0502020204030204" pitchFamily="34" charset="0"/>
                <a:ea typeface="Open Sans"/>
                <a:cs typeface="Calibri" panose="020F0502020204030204" pitchFamily="34" charset="0"/>
                <a:sym typeface="Open Sans"/>
              </a:rPr>
              <a:t>Any PC configuration which has access to internet</a:t>
            </a:r>
            <a:endParaRPr sz="1400" b="0" i="0" u="none" strike="noStrike" cap="none" dirty="0">
              <a:solidFill>
                <a:schemeClr val="bg1"/>
              </a:solidFill>
              <a:latin typeface="Calibri" panose="020F0502020204030204" pitchFamily="34" charset="0"/>
              <a:ea typeface="Open Sans"/>
              <a:cs typeface="Calibri" panose="020F0502020204030204" pitchFamily="34" charset="0"/>
              <a:sym typeface="Open Sans"/>
            </a:endParaRPr>
          </a:p>
        </p:txBody>
      </p:sp>
      <p:pic>
        <p:nvPicPr>
          <p:cNvPr id="37" name="Google Shape;1025;p5">
            <a:extLst>
              <a:ext uri="{FF2B5EF4-FFF2-40B4-BE49-F238E27FC236}">
                <a16:creationId xmlns:a16="http://schemas.microsoft.com/office/drawing/2014/main" id="{6C582E35-C486-E7A9-5FC4-5801562904F8}"/>
              </a:ext>
            </a:extLst>
          </p:cNvPr>
          <p:cNvPicPr preferRelativeResize="0"/>
          <p:nvPr/>
        </p:nvPicPr>
        <p:blipFill rotWithShape="1">
          <a:blip r:embed="rId3">
            <a:alphaModFix/>
          </a:blip>
          <a:srcRect/>
          <a:stretch/>
        </p:blipFill>
        <p:spPr>
          <a:xfrm rot="593575">
            <a:off x="779403" y="1207700"/>
            <a:ext cx="2589654" cy="987911"/>
          </a:xfrm>
          <a:prstGeom prst="rect">
            <a:avLst/>
          </a:prstGeom>
          <a:noFill/>
          <a:ln>
            <a:noFill/>
          </a:ln>
        </p:spPr>
      </p:pic>
      <p:pic>
        <p:nvPicPr>
          <p:cNvPr id="38" name="Google Shape;1026;p5">
            <a:extLst>
              <a:ext uri="{FF2B5EF4-FFF2-40B4-BE49-F238E27FC236}">
                <a16:creationId xmlns:a16="http://schemas.microsoft.com/office/drawing/2014/main" id="{6AE02471-20F5-BC83-1FE4-F94F848BAEAA}"/>
              </a:ext>
            </a:extLst>
          </p:cNvPr>
          <p:cNvPicPr preferRelativeResize="0"/>
          <p:nvPr/>
        </p:nvPicPr>
        <p:blipFill rotWithShape="1">
          <a:blip r:embed="rId4">
            <a:alphaModFix/>
          </a:blip>
          <a:srcRect/>
          <a:stretch/>
        </p:blipFill>
        <p:spPr>
          <a:xfrm rot="8158518">
            <a:off x="1600664" y="3305734"/>
            <a:ext cx="860627" cy="773186"/>
          </a:xfrm>
          <a:prstGeom prst="rect">
            <a:avLst/>
          </a:prstGeom>
          <a:noFill/>
          <a:ln>
            <a:noFill/>
          </a:ln>
        </p:spPr>
      </p:pic>
      <p:pic>
        <p:nvPicPr>
          <p:cNvPr id="39" name="Google Shape;1027;p5">
            <a:extLst>
              <a:ext uri="{FF2B5EF4-FFF2-40B4-BE49-F238E27FC236}">
                <a16:creationId xmlns:a16="http://schemas.microsoft.com/office/drawing/2014/main" id="{7694ECCC-DAB6-C775-5559-FCCD8DAD0AED}"/>
              </a:ext>
            </a:extLst>
          </p:cNvPr>
          <p:cNvPicPr preferRelativeResize="0"/>
          <p:nvPr/>
        </p:nvPicPr>
        <p:blipFill rotWithShape="1">
          <a:blip r:embed="rId5">
            <a:alphaModFix/>
          </a:blip>
          <a:srcRect/>
          <a:stretch/>
        </p:blipFill>
        <p:spPr>
          <a:xfrm rot="5946960">
            <a:off x="1607983" y="1454729"/>
            <a:ext cx="837788" cy="2054363"/>
          </a:xfrm>
          <a:prstGeom prst="rect">
            <a:avLst/>
          </a:prstGeom>
          <a:noFill/>
          <a:ln>
            <a:noFill/>
          </a:ln>
        </p:spPr>
      </p:pic>
      <p:pic>
        <p:nvPicPr>
          <p:cNvPr id="40" name="Google Shape;1028;p5">
            <a:extLst>
              <a:ext uri="{FF2B5EF4-FFF2-40B4-BE49-F238E27FC236}">
                <a16:creationId xmlns:a16="http://schemas.microsoft.com/office/drawing/2014/main" id="{22894C03-A96D-FF91-0D9C-2D49B9044C92}"/>
              </a:ext>
            </a:extLst>
          </p:cNvPr>
          <p:cNvPicPr preferRelativeResize="0"/>
          <p:nvPr/>
        </p:nvPicPr>
        <p:blipFill rotWithShape="1">
          <a:blip r:embed="rId6">
            <a:alphaModFix/>
          </a:blip>
          <a:srcRect/>
          <a:stretch/>
        </p:blipFill>
        <p:spPr>
          <a:xfrm rot="-6050340" flipH="1">
            <a:off x="1764940" y="2435164"/>
            <a:ext cx="608445" cy="1503862"/>
          </a:xfrm>
          <a:prstGeom prst="rect">
            <a:avLst/>
          </a:prstGeom>
          <a:noFill/>
          <a:ln>
            <a:noFill/>
          </a:ln>
        </p:spPr>
      </p:pic>
      <p:sp>
        <p:nvSpPr>
          <p:cNvPr id="41" name="Google Shape;1029;p5">
            <a:extLst>
              <a:ext uri="{FF2B5EF4-FFF2-40B4-BE49-F238E27FC236}">
                <a16:creationId xmlns:a16="http://schemas.microsoft.com/office/drawing/2014/main" id="{74833443-D8F4-76BB-DB72-1289CBBACA33}"/>
              </a:ext>
            </a:extLst>
          </p:cNvPr>
          <p:cNvSpPr txBox="1"/>
          <p:nvPr/>
        </p:nvSpPr>
        <p:spPr>
          <a:xfrm>
            <a:off x="4083693" y="1214172"/>
            <a:ext cx="1061100" cy="7755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3000"/>
              <a:buFont typeface="Arial"/>
              <a:buNone/>
            </a:pPr>
            <a:r>
              <a:rPr lang="en" sz="3000" b="0" i="0" u="none" strike="noStrike" cap="none">
                <a:solidFill>
                  <a:schemeClr val="accent5"/>
                </a:solidFill>
                <a:latin typeface="Overpass Black"/>
                <a:ea typeface="Overpass Black"/>
                <a:cs typeface="Overpass Black"/>
                <a:sym typeface="Overpass Black"/>
              </a:rPr>
              <a:t>04</a:t>
            </a:r>
            <a:endParaRPr sz="3000" b="0" i="0" u="none" strike="noStrike" cap="none">
              <a:solidFill>
                <a:schemeClr val="accent5"/>
              </a:solidFill>
              <a:latin typeface="Arial"/>
              <a:ea typeface="Arial"/>
              <a:cs typeface="Arial"/>
              <a:sym typeface="Arial"/>
            </a:endParaRPr>
          </a:p>
        </p:txBody>
      </p:sp>
      <p:sp>
        <p:nvSpPr>
          <p:cNvPr id="42" name="Google Shape;1030;p5">
            <a:extLst>
              <a:ext uri="{FF2B5EF4-FFF2-40B4-BE49-F238E27FC236}">
                <a16:creationId xmlns:a16="http://schemas.microsoft.com/office/drawing/2014/main" id="{45158167-B86D-DA75-2D5D-C8DF88EB1871}"/>
              </a:ext>
            </a:extLst>
          </p:cNvPr>
          <p:cNvSpPr txBox="1"/>
          <p:nvPr/>
        </p:nvSpPr>
        <p:spPr>
          <a:xfrm>
            <a:off x="4083693" y="1989622"/>
            <a:ext cx="1061100" cy="7755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3000"/>
              <a:buFont typeface="Arial"/>
              <a:buNone/>
            </a:pPr>
            <a:r>
              <a:rPr lang="en" sz="3000" b="0" i="0" u="none" strike="noStrike" cap="none">
                <a:solidFill>
                  <a:schemeClr val="accent6"/>
                </a:solidFill>
                <a:latin typeface="Overpass Black"/>
                <a:ea typeface="Overpass Black"/>
                <a:cs typeface="Overpass Black"/>
                <a:sym typeface="Overpass Black"/>
              </a:rPr>
              <a:t>03</a:t>
            </a:r>
            <a:endParaRPr sz="3000" b="0" i="0" u="none" strike="noStrike" cap="none">
              <a:solidFill>
                <a:schemeClr val="accent6"/>
              </a:solidFill>
              <a:latin typeface="Arial"/>
              <a:ea typeface="Arial"/>
              <a:cs typeface="Arial"/>
              <a:sym typeface="Arial"/>
            </a:endParaRPr>
          </a:p>
        </p:txBody>
      </p:sp>
      <p:sp>
        <p:nvSpPr>
          <p:cNvPr id="43" name="Google Shape;1031;p5">
            <a:extLst>
              <a:ext uri="{FF2B5EF4-FFF2-40B4-BE49-F238E27FC236}">
                <a16:creationId xmlns:a16="http://schemas.microsoft.com/office/drawing/2014/main" id="{6846FEAD-8361-4100-ED22-1D9C09119C87}"/>
              </a:ext>
            </a:extLst>
          </p:cNvPr>
          <p:cNvSpPr txBox="1"/>
          <p:nvPr/>
        </p:nvSpPr>
        <p:spPr>
          <a:xfrm>
            <a:off x="4083693" y="2814812"/>
            <a:ext cx="1061100" cy="7755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3000"/>
              <a:buFont typeface="Arial"/>
              <a:buNone/>
            </a:pPr>
            <a:r>
              <a:rPr lang="en" sz="3000" b="0" i="0" u="none" strike="noStrike" cap="none">
                <a:solidFill>
                  <a:schemeClr val="accent4"/>
                </a:solidFill>
                <a:latin typeface="Overpass Black"/>
                <a:ea typeface="Overpass Black"/>
                <a:cs typeface="Overpass Black"/>
                <a:sym typeface="Overpass Black"/>
              </a:rPr>
              <a:t>02</a:t>
            </a:r>
            <a:endParaRPr sz="3000" b="0" i="0" u="none" strike="noStrike" cap="none">
              <a:solidFill>
                <a:schemeClr val="accent4"/>
              </a:solidFill>
              <a:latin typeface="Arial"/>
              <a:ea typeface="Arial"/>
              <a:cs typeface="Arial"/>
              <a:sym typeface="Arial"/>
            </a:endParaRPr>
          </a:p>
        </p:txBody>
      </p:sp>
      <p:sp>
        <p:nvSpPr>
          <p:cNvPr id="44" name="Google Shape;1032;p5">
            <a:extLst>
              <a:ext uri="{FF2B5EF4-FFF2-40B4-BE49-F238E27FC236}">
                <a16:creationId xmlns:a16="http://schemas.microsoft.com/office/drawing/2014/main" id="{19601B87-6F10-C6EB-8EB8-71043C9273CE}"/>
              </a:ext>
            </a:extLst>
          </p:cNvPr>
          <p:cNvSpPr txBox="1"/>
          <p:nvPr/>
        </p:nvSpPr>
        <p:spPr>
          <a:xfrm>
            <a:off x="4083693" y="3613141"/>
            <a:ext cx="1061100" cy="7755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3000"/>
              <a:buFont typeface="Arial"/>
              <a:buNone/>
            </a:pPr>
            <a:r>
              <a:rPr lang="en" sz="3000" b="0" i="0" u="none" strike="noStrike" cap="none" dirty="0">
                <a:solidFill>
                  <a:schemeClr val="accent3"/>
                </a:solidFill>
                <a:latin typeface="Overpass Black"/>
                <a:ea typeface="Overpass Black"/>
                <a:cs typeface="Overpass Black"/>
                <a:sym typeface="Overpass Black"/>
              </a:rPr>
              <a:t>01</a:t>
            </a:r>
            <a:endParaRPr sz="3000" b="0" i="0" u="none" strike="noStrike" cap="none" dirty="0">
              <a:solidFill>
                <a:schemeClr val="accent3"/>
              </a:solidFill>
              <a:latin typeface="Arial"/>
              <a:ea typeface="Arial"/>
              <a:cs typeface="Arial"/>
              <a:sym typeface="Arial"/>
            </a:endParaRPr>
          </a:p>
        </p:txBody>
      </p:sp>
      <p:sp>
        <p:nvSpPr>
          <p:cNvPr id="45" name="Google Shape;1033;p5">
            <a:extLst>
              <a:ext uri="{FF2B5EF4-FFF2-40B4-BE49-F238E27FC236}">
                <a16:creationId xmlns:a16="http://schemas.microsoft.com/office/drawing/2014/main" id="{79880281-307A-D9BB-FAE7-B33F92B1CD56}"/>
              </a:ext>
            </a:extLst>
          </p:cNvPr>
          <p:cNvSpPr txBox="1">
            <a:spLocks noGrp="1"/>
          </p:cNvSpPr>
          <p:nvPr>
            <p:ph type="ctrTitle"/>
          </p:nvPr>
        </p:nvSpPr>
        <p:spPr>
          <a:xfrm>
            <a:off x="735750" y="284185"/>
            <a:ext cx="76725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00"/>
              <a:buNone/>
            </a:pPr>
            <a:r>
              <a:rPr lang="en-IN" sz="3000" dirty="0"/>
              <a:t>SYSTEM REQUIREMENTS</a:t>
            </a:r>
          </a:p>
        </p:txBody>
      </p:sp>
      <p:grpSp>
        <p:nvGrpSpPr>
          <p:cNvPr id="46" name="Google Shape;1034;p5">
            <a:extLst>
              <a:ext uri="{FF2B5EF4-FFF2-40B4-BE49-F238E27FC236}">
                <a16:creationId xmlns:a16="http://schemas.microsoft.com/office/drawing/2014/main" id="{D7C798E4-F045-8ABA-44FF-E348145DA41E}"/>
              </a:ext>
            </a:extLst>
          </p:cNvPr>
          <p:cNvGrpSpPr/>
          <p:nvPr/>
        </p:nvGrpSpPr>
        <p:grpSpPr>
          <a:xfrm>
            <a:off x="756928" y="1349375"/>
            <a:ext cx="2638747" cy="2732026"/>
            <a:chOff x="756928" y="1349375"/>
            <a:chExt cx="2638747" cy="2732026"/>
          </a:xfrm>
        </p:grpSpPr>
        <p:sp>
          <p:nvSpPr>
            <p:cNvPr id="47" name="Google Shape;1035;p5">
              <a:extLst>
                <a:ext uri="{FF2B5EF4-FFF2-40B4-BE49-F238E27FC236}">
                  <a16:creationId xmlns:a16="http://schemas.microsoft.com/office/drawing/2014/main" id="{36ECD540-E6FC-D01D-5FF6-40B20C01082A}"/>
                </a:ext>
              </a:extLst>
            </p:cNvPr>
            <p:cNvSpPr/>
            <p:nvPr/>
          </p:nvSpPr>
          <p:spPr>
            <a:xfrm>
              <a:off x="781050" y="1352550"/>
              <a:ext cx="2586100" cy="28575"/>
            </a:xfrm>
            <a:custGeom>
              <a:avLst/>
              <a:gdLst/>
              <a:ahLst/>
              <a:cxnLst/>
              <a:rect l="l" t="t" r="r" b="b"/>
              <a:pathLst>
                <a:path w="104394" h="1143" extrusionOk="0">
                  <a:moveTo>
                    <a:pt x="0" y="1143"/>
                  </a:moveTo>
                  <a:cubicBezTo>
                    <a:pt x="34800" y="1143"/>
                    <a:pt x="69594" y="0"/>
                    <a:pt x="104394" y="0"/>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36;p5">
              <a:extLst>
                <a:ext uri="{FF2B5EF4-FFF2-40B4-BE49-F238E27FC236}">
                  <a16:creationId xmlns:a16="http://schemas.microsoft.com/office/drawing/2014/main" id="{D0C77958-612E-8DD3-7EFE-635FDDF3B3F1}"/>
                </a:ext>
              </a:extLst>
            </p:cNvPr>
            <p:cNvSpPr/>
            <p:nvPr/>
          </p:nvSpPr>
          <p:spPr>
            <a:xfrm rot="6895430">
              <a:off x="1251086" y="2701102"/>
              <a:ext cx="2999315" cy="28573"/>
            </a:xfrm>
            <a:custGeom>
              <a:avLst/>
              <a:gdLst/>
              <a:ahLst/>
              <a:cxnLst/>
              <a:rect l="l" t="t" r="r" b="b"/>
              <a:pathLst>
                <a:path w="104394" h="1143" extrusionOk="0">
                  <a:moveTo>
                    <a:pt x="0" y="1143"/>
                  </a:moveTo>
                  <a:cubicBezTo>
                    <a:pt x="34800" y="1143"/>
                    <a:pt x="69594" y="0"/>
                    <a:pt x="104394" y="0"/>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37;p5">
              <a:extLst>
                <a:ext uri="{FF2B5EF4-FFF2-40B4-BE49-F238E27FC236}">
                  <a16:creationId xmlns:a16="http://schemas.microsoft.com/office/drawing/2014/main" id="{3B96C0F2-D3D6-8FF1-6DE7-A828FFAAE31E}"/>
                </a:ext>
              </a:extLst>
            </p:cNvPr>
            <p:cNvSpPr/>
            <p:nvPr/>
          </p:nvSpPr>
          <p:spPr>
            <a:xfrm rot="3781023" flipH="1">
              <a:off x="-56424" y="2711884"/>
              <a:ext cx="3024426" cy="28574"/>
            </a:xfrm>
            <a:custGeom>
              <a:avLst/>
              <a:gdLst/>
              <a:ahLst/>
              <a:cxnLst/>
              <a:rect l="l" t="t" r="r" b="b"/>
              <a:pathLst>
                <a:path w="104394" h="1143" extrusionOk="0">
                  <a:moveTo>
                    <a:pt x="0" y="1143"/>
                  </a:moveTo>
                  <a:cubicBezTo>
                    <a:pt x="34800" y="1143"/>
                    <a:pt x="69594" y="0"/>
                    <a:pt x="104394" y="0"/>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1038;p5">
            <a:extLst>
              <a:ext uri="{FF2B5EF4-FFF2-40B4-BE49-F238E27FC236}">
                <a16:creationId xmlns:a16="http://schemas.microsoft.com/office/drawing/2014/main" id="{CC06C213-B864-9AEE-99FB-0E8483EA9B86}"/>
              </a:ext>
            </a:extLst>
          </p:cNvPr>
          <p:cNvGrpSpPr/>
          <p:nvPr/>
        </p:nvGrpSpPr>
        <p:grpSpPr>
          <a:xfrm>
            <a:off x="1907628" y="4229677"/>
            <a:ext cx="426629" cy="375015"/>
            <a:chOff x="1958520" y="2302574"/>
            <a:chExt cx="359213" cy="327807"/>
          </a:xfrm>
        </p:grpSpPr>
        <p:sp>
          <p:nvSpPr>
            <p:cNvPr id="51" name="Google Shape;1039;p5">
              <a:extLst>
                <a:ext uri="{FF2B5EF4-FFF2-40B4-BE49-F238E27FC236}">
                  <a16:creationId xmlns:a16="http://schemas.microsoft.com/office/drawing/2014/main" id="{F4E910DC-974A-CEE4-16A6-6A68192D805F}"/>
                </a:ext>
              </a:extLst>
            </p:cNvPr>
            <p:cNvSpPr/>
            <p:nvPr/>
          </p:nvSpPr>
          <p:spPr>
            <a:xfrm>
              <a:off x="1958520" y="2302574"/>
              <a:ext cx="359213" cy="327807"/>
            </a:xfrm>
            <a:custGeom>
              <a:avLst/>
              <a:gdLst/>
              <a:ahLst/>
              <a:cxnLst/>
              <a:rect l="l" t="t" r="r" b="b"/>
              <a:pathLst>
                <a:path w="11312" h="10323" extrusionOk="0">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1"/>
                </a:solidFill>
                <a:latin typeface="Arial"/>
                <a:ea typeface="Arial"/>
                <a:cs typeface="Arial"/>
                <a:sym typeface="Arial"/>
              </a:endParaRPr>
            </a:p>
          </p:txBody>
        </p:sp>
        <p:sp>
          <p:nvSpPr>
            <p:cNvPr id="52" name="Google Shape;1040;p5">
              <a:extLst>
                <a:ext uri="{FF2B5EF4-FFF2-40B4-BE49-F238E27FC236}">
                  <a16:creationId xmlns:a16="http://schemas.microsoft.com/office/drawing/2014/main" id="{3E8B14FB-6011-9059-FC45-D99AA329E891}"/>
                </a:ext>
              </a:extLst>
            </p:cNvPr>
            <p:cNvSpPr/>
            <p:nvPr/>
          </p:nvSpPr>
          <p:spPr>
            <a:xfrm>
              <a:off x="1986877" y="2331313"/>
              <a:ext cx="302117" cy="184909"/>
            </a:xfrm>
            <a:custGeom>
              <a:avLst/>
              <a:gdLst/>
              <a:ahLst/>
              <a:cxnLst/>
              <a:rect l="l" t="t" r="r" b="b"/>
              <a:pathLst>
                <a:path w="9514" h="5823" extrusionOk="0">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1"/>
                </a:solidFill>
                <a:latin typeface="Arial"/>
                <a:ea typeface="Arial"/>
                <a:cs typeface="Arial"/>
                <a:sym typeface="Arial"/>
              </a:endParaRPr>
            </a:p>
          </p:txBody>
        </p:sp>
        <p:sp>
          <p:nvSpPr>
            <p:cNvPr id="53" name="Google Shape;1041;p5">
              <a:extLst>
                <a:ext uri="{FF2B5EF4-FFF2-40B4-BE49-F238E27FC236}">
                  <a16:creationId xmlns:a16="http://schemas.microsoft.com/office/drawing/2014/main" id="{A9575D92-01CF-E8A4-5BE7-9471EF975C78}"/>
                </a:ext>
              </a:extLst>
            </p:cNvPr>
            <p:cNvSpPr/>
            <p:nvPr/>
          </p:nvSpPr>
          <p:spPr>
            <a:xfrm>
              <a:off x="2131521" y="2526701"/>
              <a:ext cx="11908" cy="10638"/>
            </a:xfrm>
            <a:custGeom>
              <a:avLst/>
              <a:gdLst/>
              <a:ahLst/>
              <a:cxnLst/>
              <a:rect l="l" t="t" r="r" b="b"/>
              <a:pathLst>
                <a:path w="375" h="335" extrusionOk="0">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bg1"/>
                </a:solidFill>
                <a:latin typeface="Arial"/>
                <a:ea typeface="Arial"/>
                <a:cs typeface="Arial"/>
                <a:sym typeface="Arial"/>
              </a:endParaRPr>
            </a:p>
          </p:txBody>
        </p:sp>
      </p:grpSp>
      <p:cxnSp>
        <p:nvCxnSpPr>
          <p:cNvPr id="55" name="Google Shape;291;p25">
            <a:extLst>
              <a:ext uri="{FF2B5EF4-FFF2-40B4-BE49-F238E27FC236}">
                <a16:creationId xmlns:a16="http://schemas.microsoft.com/office/drawing/2014/main" id="{E3F51E57-40FE-AEB6-6A15-8D6D37AD9F6D}"/>
              </a:ext>
            </a:extLst>
          </p:cNvPr>
          <p:cNvCxnSpPr/>
          <p:nvPr/>
        </p:nvCxnSpPr>
        <p:spPr>
          <a:xfrm>
            <a:off x="311670" y="841853"/>
            <a:ext cx="85206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755007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E61EFC-EC4C-F53C-7213-B0DFA1493D4A}"/>
              </a:ext>
            </a:extLst>
          </p:cNvPr>
          <p:cNvPicPr>
            <a:picLocks noChangeAspect="1"/>
          </p:cNvPicPr>
          <p:nvPr/>
        </p:nvPicPr>
        <p:blipFill>
          <a:blip r:embed="rId2"/>
          <a:stretch>
            <a:fillRect/>
          </a:stretch>
        </p:blipFill>
        <p:spPr>
          <a:xfrm>
            <a:off x="2249738" y="807580"/>
            <a:ext cx="4644463" cy="4154214"/>
          </a:xfrm>
          <a:prstGeom prst="rect">
            <a:avLst/>
          </a:prstGeom>
        </p:spPr>
      </p:pic>
      <p:sp>
        <p:nvSpPr>
          <p:cNvPr id="6" name="Google Shape;1033;p5">
            <a:extLst>
              <a:ext uri="{FF2B5EF4-FFF2-40B4-BE49-F238E27FC236}">
                <a16:creationId xmlns:a16="http://schemas.microsoft.com/office/drawing/2014/main" id="{624795B1-3B63-3821-851A-CD6A548E5290}"/>
              </a:ext>
            </a:extLst>
          </p:cNvPr>
          <p:cNvSpPr txBox="1">
            <a:spLocks noGrp="1"/>
          </p:cNvSpPr>
          <p:nvPr>
            <p:ph type="ctrTitle"/>
          </p:nvPr>
        </p:nvSpPr>
        <p:spPr>
          <a:xfrm>
            <a:off x="735750" y="181706"/>
            <a:ext cx="76725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00"/>
              <a:buNone/>
            </a:pPr>
            <a:r>
              <a:rPr lang="en-IN" sz="3000" dirty="0"/>
              <a:t>FLOW DIAGRAM</a:t>
            </a:r>
          </a:p>
        </p:txBody>
      </p:sp>
      <p:cxnSp>
        <p:nvCxnSpPr>
          <p:cNvPr id="7" name="Google Shape;291;p25">
            <a:extLst>
              <a:ext uri="{FF2B5EF4-FFF2-40B4-BE49-F238E27FC236}">
                <a16:creationId xmlns:a16="http://schemas.microsoft.com/office/drawing/2014/main" id="{F018BE4E-0D3F-16C9-97B0-13C3E7C761C6}"/>
              </a:ext>
            </a:extLst>
          </p:cNvPr>
          <p:cNvCxnSpPr/>
          <p:nvPr/>
        </p:nvCxnSpPr>
        <p:spPr>
          <a:xfrm>
            <a:off x="311670" y="739374"/>
            <a:ext cx="85206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42936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7"/>
          <p:cNvSpPr txBox="1">
            <a:spLocks noGrp="1"/>
          </p:cNvSpPr>
          <p:nvPr>
            <p:ph type="ctrTitle"/>
          </p:nvPr>
        </p:nvSpPr>
        <p:spPr>
          <a:xfrm>
            <a:off x="311700" y="344996"/>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OUR TIMELINE</a:t>
            </a:r>
            <a:endParaRPr dirty="0"/>
          </a:p>
        </p:txBody>
      </p:sp>
      <p:sp>
        <p:nvSpPr>
          <p:cNvPr id="1004" name="Google Shape;1004;p37"/>
          <p:cNvSpPr/>
          <p:nvPr/>
        </p:nvSpPr>
        <p:spPr>
          <a:xfrm>
            <a:off x="2293016" y="2574689"/>
            <a:ext cx="4557964" cy="779241"/>
          </a:xfrm>
          <a:custGeom>
            <a:avLst/>
            <a:gdLst/>
            <a:ahLst/>
            <a:cxnLst/>
            <a:rect l="l" t="t" r="r" b="b"/>
            <a:pathLst>
              <a:path w="285542" h="48817" extrusionOk="0">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7"/>
          <p:cNvSpPr/>
          <p:nvPr/>
        </p:nvSpPr>
        <p:spPr>
          <a:xfrm>
            <a:off x="2707594" y="2647957"/>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7"/>
          <p:cNvSpPr/>
          <p:nvPr/>
        </p:nvSpPr>
        <p:spPr>
          <a:xfrm>
            <a:off x="2963999" y="2596335"/>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7"/>
          <p:cNvSpPr/>
          <p:nvPr/>
        </p:nvSpPr>
        <p:spPr>
          <a:xfrm>
            <a:off x="2959003" y="1931177"/>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7"/>
          <p:cNvSpPr/>
          <p:nvPr/>
        </p:nvSpPr>
        <p:spPr>
          <a:xfrm>
            <a:off x="2987320" y="1959479"/>
            <a:ext cx="73268" cy="73268"/>
          </a:xfrm>
          <a:custGeom>
            <a:avLst/>
            <a:gdLst/>
            <a:ahLst/>
            <a:cxnLst/>
            <a:rect l="l" t="t" r="r" b="b"/>
            <a:pathLst>
              <a:path w="4590" h="4590" extrusionOk="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7"/>
          <p:cNvSpPr/>
          <p:nvPr/>
        </p:nvSpPr>
        <p:spPr>
          <a:xfrm>
            <a:off x="3023938" y="2051056"/>
            <a:ext cx="16" cy="617717"/>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7"/>
          <p:cNvSpPr/>
          <p:nvPr/>
        </p:nvSpPr>
        <p:spPr>
          <a:xfrm>
            <a:off x="2793344" y="2733692"/>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7"/>
          <p:cNvSpPr/>
          <p:nvPr/>
        </p:nvSpPr>
        <p:spPr>
          <a:xfrm>
            <a:off x="2793344" y="2733692"/>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2" name="Google Shape;1012;p37"/>
          <p:cNvGrpSpPr/>
          <p:nvPr/>
        </p:nvGrpSpPr>
        <p:grpSpPr>
          <a:xfrm>
            <a:off x="2905736" y="2817782"/>
            <a:ext cx="235606" cy="294716"/>
            <a:chOff x="2905736" y="2888729"/>
            <a:chExt cx="235606" cy="294716"/>
          </a:xfrm>
        </p:grpSpPr>
        <p:sp>
          <p:nvSpPr>
            <p:cNvPr id="1013" name="Google Shape;1013;p37"/>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7"/>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7"/>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7"/>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7" name="Google Shape;1017;p37"/>
          <p:cNvSpPr/>
          <p:nvPr/>
        </p:nvSpPr>
        <p:spPr>
          <a:xfrm>
            <a:off x="5031941" y="1931177"/>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7"/>
          <p:cNvSpPr/>
          <p:nvPr/>
        </p:nvSpPr>
        <p:spPr>
          <a:xfrm>
            <a:off x="4780532" y="2647957"/>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7"/>
          <p:cNvSpPr/>
          <p:nvPr/>
        </p:nvSpPr>
        <p:spPr>
          <a:xfrm>
            <a:off x="5036937" y="2596335"/>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7"/>
          <p:cNvSpPr/>
          <p:nvPr/>
        </p:nvSpPr>
        <p:spPr>
          <a:xfrm>
            <a:off x="5097707" y="1996097"/>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7"/>
          <p:cNvSpPr/>
          <p:nvPr/>
        </p:nvSpPr>
        <p:spPr>
          <a:xfrm>
            <a:off x="5061073" y="1959479"/>
            <a:ext cx="72454" cy="72438"/>
          </a:xfrm>
          <a:custGeom>
            <a:avLst/>
            <a:gdLst/>
            <a:ahLst/>
            <a:cxnLst/>
            <a:rect l="l" t="t" r="r" b="b"/>
            <a:pathLst>
              <a:path w="4539" h="4538" extrusionOk="0">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7"/>
          <p:cNvSpPr/>
          <p:nvPr/>
        </p:nvSpPr>
        <p:spPr>
          <a:xfrm>
            <a:off x="4867112" y="2733692"/>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7"/>
          <p:cNvSpPr/>
          <p:nvPr/>
        </p:nvSpPr>
        <p:spPr>
          <a:xfrm>
            <a:off x="4867112" y="2733692"/>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7"/>
          <p:cNvSpPr/>
          <p:nvPr/>
        </p:nvSpPr>
        <p:spPr>
          <a:xfrm>
            <a:off x="3995480" y="3866726"/>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7"/>
          <p:cNvSpPr/>
          <p:nvPr/>
        </p:nvSpPr>
        <p:spPr>
          <a:xfrm>
            <a:off x="3744055" y="2647957"/>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7"/>
          <p:cNvSpPr/>
          <p:nvPr/>
        </p:nvSpPr>
        <p:spPr>
          <a:xfrm>
            <a:off x="3998800" y="3273991"/>
            <a:ext cx="119910" cy="57465"/>
          </a:xfrm>
          <a:custGeom>
            <a:avLst/>
            <a:gdLst/>
            <a:ahLst/>
            <a:cxnLst/>
            <a:rect l="l" t="t" r="r" b="b"/>
            <a:pathLst>
              <a:path w="7512"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7"/>
          <p:cNvSpPr/>
          <p:nvPr/>
        </p:nvSpPr>
        <p:spPr>
          <a:xfrm>
            <a:off x="4060415" y="3179078"/>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7"/>
          <p:cNvSpPr/>
          <p:nvPr/>
        </p:nvSpPr>
        <p:spPr>
          <a:xfrm>
            <a:off x="4024612" y="3895874"/>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7"/>
          <p:cNvSpPr/>
          <p:nvPr/>
        </p:nvSpPr>
        <p:spPr>
          <a:xfrm>
            <a:off x="3830635" y="2733692"/>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7"/>
          <p:cNvSpPr/>
          <p:nvPr/>
        </p:nvSpPr>
        <p:spPr>
          <a:xfrm>
            <a:off x="3830635" y="2733692"/>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7"/>
          <p:cNvSpPr/>
          <p:nvPr/>
        </p:nvSpPr>
        <p:spPr>
          <a:xfrm>
            <a:off x="6068402" y="3866726"/>
            <a:ext cx="130733" cy="130717"/>
          </a:xfrm>
          <a:custGeom>
            <a:avLst/>
            <a:gdLst/>
            <a:ahLst/>
            <a:cxnLst/>
            <a:rect l="l" t="t" r="r" b="b"/>
            <a:pathLst>
              <a:path w="8190" h="8189" extrusionOk="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7"/>
          <p:cNvSpPr/>
          <p:nvPr/>
        </p:nvSpPr>
        <p:spPr>
          <a:xfrm>
            <a:off x="5816993" y="2647957"/>
            <a:ext cx="633552" cy="63270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7"/>
          <p:cNvSpPr/>
          <p:nvPr/>
        </p:nvSpPr>
        <p:spPr>
          <a:xfrm>
            <a:off x="6072568" y="3273991"/>
            <a:ext cx="119894" cy="57465"/>
          </a:xfrm>
          <a:custGeom>
            <a:avLst/>
            <a:gdLst/>
            <a:ahLst/>
            <a:cxnLst/>
            <a:rect l="l" t="t" r="r" b="b"/>
            <a:pathLst>
              <a:path w="7511"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7"/>
          <p:cNvSpPr/>
          <p:nvPr/>
        </p:nvSpPr>
        <p:spPr>
          <a:xfrm>
            <a:off x="6134184" y="3090837"/>
            <a:ext cx="16" cy="840841"/>
          </a:xfrm>
          <a:custGeom>
            <a:avLst/>
            <a:gdLst/>
            <a:ahLst/>
            <a:cxnLst/>
            <a:rect l="l" t="t" r="r" b="b"/>
            <a:pathLst>
              <a:path w="1" h="52676" fill="none" extrusionOk="0">
                <a:moveTo>
                  <a:pt x="0" y="52676"/>
                </a:moveTo>
                <a:lnTo>
                  <a:pt x="0"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7"/>
          <p:cNvSpPr/>
          <p:nvPr/>
        </p:nvSpPr>
        <p:spPr>
          <a:xfrm>
            <a:off x="6097550" y="3895028"/>
            <a:ext cx="72438" cy="72454"/>
          </a:xfrm>
          <a:custGeom>
            <a:avLst/>
            <a:gdLst/>
            <a:ahLst/>
            <a:cxnLst/>
            <a:rect l="l" t="t" r="r" b="b"/>
            <a:pathLst>
              <a:path w="4538" h="4539" extrusionOk="0">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7"/>
          <p:cNvSpPr/>
          <p:nvPr/>
        </p:nvSpPr>
        <p:spPr>
          <a:xfrm>
            <a:off x="5903573" y="2733692"/>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7"/>
          <p:cNvSpPr/>
          <p:nvPr/>
        </p:nvSpPr>
        <p:spPr>
          <a:xfrm>
            <a:off x="5903573" y="2733692"/>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7"/>
          <p:cNvSpPr txBox="1">
            <a:spLocks noGrp="1"/>
          </p:cNvSpPr>
          <p:nvPr>
            <p:ph type="subTitle" idx="4294967295"/>
          </p:nvPr>
        </p:nvSpPr>
        <p:spPr>
          <a:xfrm>
            <a:off x="3353170" y="4147862"/>
            <a:ext cx="1411169" cy="40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800" dirty="0">
                <a:solidFill>
                  <a:schemeClr val="bg1"/>
                </a:solidFill>
                <a:latin typeface="Calibri" panose="020F0502020204030204" pitchFamily="34" charset="0"/>
                <a:ea typeface="DM Sans"/>
                <a:cs typeface="Calibri" panose="020F0502020204030204" pitchFamily="34" charset="0"/>
                <a:sym typeface="DM Sans"/>
              </a:rPr>
              <a:t>Implementing Design using </a:t>
            </a:r>
            <a:r>
              <a:rPr lang="en-US" sz="800" dirty="0" err="1">
                <a:solidFill>
                  <a:schemeClr val="bg1"/>
                </a:solidFill>
                <a:latin typeface="Calibri" panose="020F0502020204030204" pitchFamily="34" charset="0"/>
                <a:ea typeface="DM Sans"/>
                <a:cs typeface="Calibri" panose="020F0502020204030204" pitchFamily="34" charset="0"/>
                <a:sym typeface="DM Sans"/>
              </a:rPr>
              <a:t>ReactJs</a:t>
            </a:r>
            <a:r>
              <a:rPr lang="en-US" sz="800" dirty="0">
                <a:solidFill>
                  <a:schemeClr val="bg1"/>
                </a:solidFill>
                <a:latin typeface="Calibri" panose="020F0502020204030204" pitchFamily="34" charset="0"/>
                <a:ea typeface="DM Sans"/>
                <a:cs typeface="Calibri" panose="020F0502020204030204" pitchFamily="34" charset="0"/>
                <a:sym typeface="DM Sans"/>
              </a:rPr>
              <a:t> before</a:t>
            </a:r>
          </a:p>
          <a:p>
            <a:pPr marL="0" lvl="0" indent="0" algn="ctr" rtl="0">
              <a:spcBef>
                <a:spcPts val="0"/>
              </a:spcBef>
              <a:spcAft>
                <a:spcPts val="0"/>
              </a:spcAft>
              <a:buNone/>
            </a:pPr>
            <a:r>
              <a:rPr lang="en-US" sz="800" dirty="0">
                <a:solidFill>
                  <a:schemeClr val="bg1"/>
                </a:solidFill>
                <a:latin typeface="Calibri" panose="020F0502020204030204" pitchFamily="34" charset="0"/>
                <a:ea typeface="DM Sans"/>
                <a:cs typeface="Calibri" panose="020F0502020204030204" pitchFamily="34" charset="0"/>
                <a:sym typeface="DM Sans"/>
              </a:rPr>
              <a:t>27-01-2023</a:t>
            </a:r>
          </a:p>
        </p:txBody>
      </p:sp>
      <p:sp>
        <p:nvSpPr>
          <p:cNvPr id="1039" name="Google Shape;1039;p37"/>
          <p:cNvSpPr txBox="1">
            <a:spLocks noGrp="1"/>
          </p:cNvSpPr>
          <p:nvPr>
            <p:ph type="ctrTitle" idx="4294967295"/>
          </p:nvPr>
        </p:nvSpPr>
        <p:spPr>
          <a:xfrm>
            <a:off x="2578300" y="1315379"/>
            <a:ext cx="890476"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dirty="0">
                <a:solidFill>
                  <a:srgbClr val="FFFFFF"/>
                </a:solidFill>
              </a:rPr>
              <a:t>DESIGNING 	</a:t>
            </a:r>
            <a:endParaRPr sz="1000" dirty="0">
              <a:solidFill>
                <a:srgbClr val="FFFFFF"/>
              </a:solidFill>
            </a:endParaRPr>
          </a:p>
        </p:txBody>
      </p:sp>
      <p:sp>
        <p:nvSpPr>
          <p:cNvPr id="1040" name="Google Shape;1040;p37"/>
          <p:cNvSpPr txBox="1">
            <a:spLocks noGrp="1"/>
          </p:cNvSpPr>
          <p:nvPr>
            <p:ph type="ctrTitle" idx="4294967295"/>
          </p:nvPr>
        </p:nvSpPr>
        <p:spPr>
          <a:xfrm>
            <a:off x="3646050" y="3975753"/>
            <a:ext cx="84015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dirty="0">
                <a:solidFill>
                  <a:srgbClr val="FFFFFF"/>
                </a:solidFill>
              </a:rPr>
              <a:t>FRONTEND</a:t>
            </a:r>
            <a:endParaRPr sz="1000" dirty="0">
              <a:solidFill>
                <a:srgbClr val="FFFFFF"/>
              </a:solidFill>
            </a:endParaRPr>
          </a:p>
        </p:txBody>
      </p:sp>
      <p:sp>
        <p:nvSpPr>
          <p:cNvPr id="1041" name="Google Shape;1041;p37"/>
          <p:cNvSpPr txBox="1">
            <a:spLocks noGrp="1"/>
          </p:cNvSpPr>
          <p:nvPr>
            <p:ph type="ctrTitle" idx="4294967295"/>
          </p:nvPr>
        </p:nvSpPr>
        <p:spPr>
          <a:xfrm>
            <a:off x="4685126" y="1188385"/>
            <a:ext cx="78675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dirty="0">
                <a:solidFill>
                  <a:srgbClr val="FFFFFF"/>
                </a:solidFill>
              </a:rPr>
              <a:t>BACKEND</a:t>
            </a:r>
            <a:endParaRPr sz="1000" dirty="0">
              <a:solidFill>
                <a:srgbClr val="FFFFFF"/>
              </a:solidFill>
            </a:endParaRPr>
          </a:p>
        </p:txBody>
      </p:sp>
      <p:sp>
        <p:nvSpPr>
          <p:cNvPr id="1042" name="Google Shape;1042;p37"/>
          <p:cNvSpPr txBox="1">
            <a:spLocks noGrp="1"/>
          </p:cNvSpPr>
          <p:nvPr>
            <p:ph type="ctrTitle" idx="4294967295"/>
          </p:nvPr>
        </p:nvSpPr>
        <p:spPr>
          <a:xfrm>
            <a:off x="5599250" y="3995784"/>
            <a:ext cx="106653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dirty="0">
                <a:solidFill>
                  <a:srgbClr val="FFFFFF"/>
                </a:solidFill>
              </a:rPr>
              <a:t>INTEGRATION</a:t>
            </a:r>
            <a:endParaRPr sz="1000" dirty="0">
              <a:solidFill>
                <a:srgbClr val="FFFFFF"/>
              </a:solidFill>
            </a:endParaRPr>
          </a:p>
        </p:txBody>
      </p:sp>
      <p:sp>
        <p:nvSpPr>
          <p:cNvPr id="1043" name="Google Shape;1043;p37"/>
          <p:cNvSpPr txBox="1">
            <a:spLocks noGrp="1"/>
          </p:cNvSpPr>
          <p:nvPr>
            <p:ph type="subTitle" idx="4294967295"/>
          </p:nvPr>
        </p:nvSpPr>
        <p:spPr>
          <a:xfrm>
            <a:off x="4393601" y="1366377"/>
            <a:ext cx="13698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800" dirty="0">
                <a:solidFill>
                  <a:schemeClr val="bg1"/>
                </a:solidFill>
                <a:latin typeface="Calibri" panose="020F0502020204030204" pitchFamily="34" charset="0"/>
                <a:ea typeface="DM Sans"/>
                <a:cs typeface="Calibri" panose="020F0502020204030204" pitchFamily="34" charset="0"/>
                <a:sym typeface="DM Sans"/>
              </a:rPr>
              <a:t>Building </a:t>
            </a:r>
            <a:r>
              <a:rPr lang="en-IN" sz="800" dirty="0" err="1">
                <a:solidFill>
                  <a:schemeClr val="bg1"/>
                </a:solidFill>
                <a:latin typeface="Calibri" panose="020F0502020204030204" pitchFamily="34" charset="0"/>
                <a:ea typeface="DM Sans"/>
                <a:cs typeface="Calibri" panose="020F0502020204030204" pitchFamily="34" charset="0"/>
                <a:sym typeface="DM Sans"/>
              </a:rPr>
              <a:t>Api</a:t>
            </a:r>
            <a:r>
              <a:rPr lang="en-IN" sz="800" dirty="0">
                <a:solidFill>
                  <a:schemeClr val="bg1"/>
                </a:solidFill>
                <a:latin typeface="Calibri" panose="020F0502020204030204" pitchFamily="34" charset="0"/>
                <a:ea typeface="DM Sans"/>
                <a:cs typeface="Calibri" panose="020F0502020204030204" pitchFamily="34" charset="0"/>
                <a:sym typeface="DM Sans"/>
              </a:rPr>
              <a:t> endpoints and creating features before </a:t>
            </a:r>
          </a:p>
          <a:p>
            <a:pPr marL="0" lvl="0" indent="0" algn="ctr" rtl="0">
              <a:spcBef>
                <a:spcPts val="0"/>
              </a:spcBef>
              <a:spcAft>
                <a:spcPts val="0"/>
              </a:spcAft>
              <a:buNone/>
            </a:pPr>
            <a:r>
              <a:rPr lang="en-IN" sz="800" dirty="0">
                <a:solidFill>
                  <a:schemeClr val="bg1"/>
                </a:solidFill>
                <a:latin typeface="Calibri" panose="020F0502020204030204" pitchFamily="34" charset="0"/>
                <a:ea typeface="DM Sans"/>
                <a:cs typeface="Calibri" panose="020F0502020204030204" pitchFamily="34" charset="0"/>
                <a:sym typeface="DM Sans"/>
              </a:rPr>
              <a:t>27-02-2023</a:t>
            </a:r>
          </a:p>
        </p:txBody>
      </p:sp>
      <p:sp>
        <p:nvSpPr>
          <p:cNvPr id="1044" name="Google Shape;1044;p37"/>
          <p:cNvSpPr txBox="1">
            <a:spLocks noGrp="1"/>
          </p:cNvSpPr>
          <p:nvPr>
            <p:ph type="subTitle" idx="4294967295"/>
          </p:nvPr>
        </p:nvSpPr>
        <p:spPr>
          <a:xfrm>
            <a:off x="5471125" y="4167302"/>
            <a:ext cx="132278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800" dirty="0">
                <a:solidFill>
                  <a:schemeClr val="bg1"/>
                </a:solidFill>
                <a:latin typeface="Calibri" panose="020F0502020204030204" pitchFamily="34" charset="0"/>
                <a:ea typeface="DM Sans"/>
                <a:cs typeface="Calibri" panose="020F0502020204030204" pitchFamily="34" charset="0"/>
                <a:sym typeface="DM Sans"/>
              </a:rPr>
              <a:t>Integrating Frontend, backend, Database before 30-03-2023</a:t>
            </a:r>
          </a:p>
        </p:txBody>
      </p:sp>
      <p:sp>
        <p:nvSpPr>
          <p:cNvPr id="1045" name="Google Shape;1045;p37"/>
          <p:cNvSpPr txBox="1">
            <a:spLocks noGrp="1"/>
          </p:cNvSpPr>
          <p:nvPr>
            <p:ph type="subTitle" idx="4294967295"/>
          </p:nvPr>
        </p:nvSpPr>
        <p:spPr>
          <a:xfrm>
            <a:off x="2159721" y="1486746"/>
            <a:ext cx="1727635" cy="27595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800" b="0" i="0" dirty="0">
                <a:solidFill>
                  <a:schemeClr val="bg1"/>
                </a:solidFill>
                <a:effectLst/>
                <a:latin typeface="Calibri" panose="020F0502020204030204" pitchFamily="34" charset="0"/>
                <a:cs typeface="Calibri" panose="020F0502020204030204" pitchFamily="34" charset="0"/>
              </a:rPr>
              <a:t>UI/UX designing before </a:t>
            </a:r>
          </a:p>
          <a:p>
            <a:pPr marL="0" lvl="0" indent="0" algn="ctr" rtl="0">
              <a:spcBef>
                <a:spcPts val="0"/>
              </a:spcBef>
              <a:spcAft>
                <a:spcPts val="0"/>
              </a:spcAft>
              <a:buNone/>
            </a:pPr>
            <a:r>
              <a:rPr lang="en-IN" sz="800" b="0" i="0" dirty="0">
                <a:solidFill>
                  <a:schemeClr val="bg1"/>
                </a:solidFill>
                <a:effectLst/>
                <a:latin typeface="Calibri" panose="020F0502020204030204" pitchFamily="34" charset="0"/>
                <a:cs typeface="Calibri" panose="020F0502020204030204" pitchFamily="34" charset="0"/>
              </a:rPr>
              <a:t>27-01-2023</a:t>
            </a:r>
            <a:endParaRPr lang="en-IN" sz="800" dirty="0">
              <a:solidFill>
                <a:schemeClr val="bg1"/>
              </a:solidFill>
              <a:latin typeface="Calibri" panose="020F0502020204030204" pitchFamily="34" charset="0"/>
              <a:ea typeface="DM Sans"/>
              <a:cs typeface="Calibri" panose="020F0502020204030204" pitchFamily="34" charset="0"/>
              <a:sym typeface="DM Sans"/>
            </a:endParaRPr>
          </a:p>
        </p:txBody>
      </p:sp>
      <p:sp>
        <p:nvSpPr>
          <p:cNvPr id="1046" name="Google Shape;1046;p37"/>
          <p:cNvSpPr txBox="1">
            <a:spLocks noGrp="1"/>
          </p:cNvSpPr>
          <p:nvPr>
            <p:ph type="ctrTitle" idx="4294967295"/>
          </p:nvPr>
        </p:nvSpPr>
        <p:spPr>
          <a:xfrm>
            <a:off x="1309675" y="2756678"/>
            <a:ext cx="8856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1000" dirty="0">
                <a:solidFill>
                  <a:srgbClr val="FFFFFF"/>
                </a:solidFill>
              </a:rPr>
              <a:t>START</a:t>
            </a:r>
            <a:endParaRPr sz="1000" dirty="0">
              <a:solidFill>
                <a:srgbClr val="FFFFFF"/>
              </a:solidFill>
            </a:endParaRPr>
          </a:p>
        </p:txBody>
      </p:sp>
      <p:sp>
        <p:nvSpPr>
          <p:cNvPr id="1047" name="Google Shape;1047;p37"/>
          <p:cNvSpPr txBox="1">
            <a:spLocks noGrp="1"/>
          </p:cNvSpPr>
          <p:nvPr>
            <p:ph type="ctrTitle" idx="4294967295"/>
          </p:nvPr>
        </p:nvSpPr>
        <p:spPr>
          <a:xfrm>
            <a:off x="6967550" y="2756678"/>
            <a:ext cx="8856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dirty="0">
                <a:solidFill>
                  <a:srgbClr val="FFFFFF"/>
                </a:solidFill>
              </a:rPr>
              <a:t>FINAL</a:t>
            </a:r>
            <a:endParaRPr sz="1000" dirty="0">
              <a:solidFill>
                <a:srgbClr val="FFFFFF"/>
              </a:solidFill>
            </a:endParaRPr>
          </a:p>
          <a:p>
            <a:pPr marL="0" lvl="0" indent="0" algn="l" rtl="0">
              <a:spcBef>
                <a:spcPts val="0"/>
              </a:spcBef>
              <a:spcAft>
                <a:spcPts val="0"/>
              </a:spcAft>
              <a:buNone/>
            </a:pPr>
            <a:r>
              <a:rPr lang="es" sz="1000" dirty="0">
                <a:solidFill>
                  <a:srgbClr val="FFFFFF"/>
                </a:solidFill>
              </a:rPr>
              <a:t>VERSION</a:t>
            </a:r>
            <a:endParaRPr sz="1000" dirty="0">
              <a:solidFill>
                <a:srgbClr val="FFFFFF"/>
              </a:solidFill>
            </a:endParaRPr>
          </a:p>
        </p:txBody>
      </p:sp>
      <p:grpSp>
        <p:nvGrpSpPr>
          <p:cNvPr id="1048" name="Google Shape;1048;p37"/>
          <p:cNvGrpSpPr/>
          <p:nvPr/>
        </p:nvGrpSpPr>
        <p:grpSpPr>
          <a:xfrm>
            <a:off x="4985744" y="2831571"/>
            <a:ext cx="222293" cy="237986"/>
            <a:chOff x="5029650" y="894850"/>
            <a:chExt cx="1559950" cy="1670075"/>
          </a:xfrm>
        </p:grpSpPr>
        <p:sp>
          <p:nvSpPr>
            <p:cNvPr id="1049" name="Google Shape;1049;p37"/>
            <p:cNvSpPr/>
            <p:nvPr/>
          </p:nvSpPr>
          <p:spPr>
            <a:xfrm>
              <a:off x="5029650" y="2203275"/>
              <a:ext cx="243300" cy="361650"/>
            </a:xfrm>
            <a:custGeom>
              <a:avLst/>
              <a:gdLst/>
              <a:ahLst/>
              <a:cxnLst/>
              <a:rect l="l" t="t" r="r" b="b"/>
              <a:pathLst>
                <a:path w="9732" h="14466" extrusionOk="0">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7"/>
            <p:cNvSpPr/>
            <p:nvPr/>
          </p:nvSpPr>
          <p:spPr>
            <a:xfrm>
              <a:off x="5356750" y="1941900"/>
              <a:ext cx="241675" cy="623025"/>
            </a:xfrm>
            <a:custGeom>
              <a:avLst/>
              <a:gdLst/>
              <a:ahLst/>
              <a:cxnLst/>
              <a:rect l="l" t="t" r="r" b="b"/>
              <a:pathLst>
                <a:path w="9667" h="24921" extrusionOk="0">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7"/>
            <p:cNvSpPr/>
            <p:nvPr/>
          </p:nvSpPr>
          <p:spPr>
            <a:xfrm>
              <a:off x="5836725" y="894850"/>
              <a:ext cx="752875" cy="1670075"/>
            </a:xfrm>
            <a:custGeom>
              <a:avLst/>
              <a:gdLst/>
              <a:ahLst/>
              <a:cxnLst/>
              <a:rect l="l" t="t" r="r" b="b"/>
              <a:pathLst>
                <a:path w="30115" h="66803" extrusionOk="0">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7"/>
            <p:cNvSpPr/>
            <p:nvPr/>
          </p:nvSpPr>
          <p:spPr>
            <a:xfrm>
              <a:off x="5680575" y="1678900"/>
              <a:ext cx="243300" cy="886025"/>
            </a:xfrm>
            <a:custGeom>
              <a:avLst/>
              <a:gdLst/>
              <a:ahLst/>
              <a:cxnLst/>
              <a:rect l="l" t="t" r="r" b="b"/>
              <a:pathLst>
                <a:path w="9732" h="35441" extrusionOk="0">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37"/>
          <p:cNvGrpSpPr/>
          <p:nvPr/>
        </p:nvGrpSpPr>
        <p:grpSpPr>
          <a:xfrm>
            <a:off x="6035044" y="2842772"/>
            <a:ext cx="196025" cy="243061"/>
            <a:chOff x="736175" y="1051000"/>
            <a:chExt cx="1678300" cy="2081000"/>
          </a:xfrm>
        </p:grpSpPr>
        <p:sp>
          <p:nvSpPr>
            <p:cNvPr id="1054" name="Google Shape;1054;p37"/>
            <p:cNvSpPr/>
            <p:nvPr/>
          </p:nvSpPr>
          <p:spPr>
            <a:xfrm>
              <a:off x="849600" y="1051000"/>
              <a:ext cx="1449800" cy="1414800"/>
            </a:xfrm>
            <a:custGeom>
              <a:avLst/>
              <a:gdLst/>
              <a:ahLst/>
              <a:cxnLst/>
              <a:rect l="l" t="t" r="r" b="b"/>
              <a:pathLst>
                <a:path w="57992" h="56592" extrusionOk="0">
                  <a:moveTo>
                    <a:pt x="29062" y="11507"/>
                  </a:moveTo>
                  <a:cubicBezTo>
                    <a:pt x="38267" y="11507"/>
                    <a:pt x="45762" y="19002"/>
                    <a:pt x="45762" y="28207"/>
                  </a:cubicBezTo>
                  <a:cubicBezTo>
                    <a:pt x="45762" y="37412"/>
                    <a:pt x="38267" y="44842"/>
                    <a:pt x="29062" y="44842"/>
                  </a:cubicBezTo>
                  <a:cubicBezTo>
                    <a:pt x="19857" y="44842"/>
                    <a:pt x="12361" y="37412"/>
                    <a:pt x="12361" y="28207"/>
                  </a:cubicBezTo>
                  <a:cubicBezTo>
                    <a:pt x="12361" y="18936"/>
                    <a:pt x="19857" y="11507"/>
                    <a:pt x="29062" y="11507"/>
                  </a:cubicBezTo>
                  <a:close/>
                  <a:moveTo>
                    <a:pt x="22334" y="0"/>
                  </a:moveTo>
                  <a:cubicBezTo>
                    <a:pt x="20900" y="0"/>
                    <a:pt x="19679" y="822"/>
                    <a:pt x="18673" y="2499"/>
                  </a:cubicBezTo>
                  <a:cubicBezTo>
                    <a:pt x="17095" y="5129"/>
                    <a:pt x="14794" y="6444"/>
                    <a:pt x="11769" y="6444"/>
                  </a:cubicBezTo>
                  <a:cubicBezTo>
                    <a:pt x="8745" y="6444"/>
                    <a:pt x="7167" y="8022"/>
                    <a:pt x="7167" y="11046"/>
                  </a:cubicBezTo>
                  <a:cubicBezTo>
                    <a:pt x="7101" y="14137"/>
                    <a:pt x="5786" y="16438"/>
                    <a:pt x="3222" y="17950"/>
                  </a:cubicBezTo>
                  <a:cubicBezTo>
                    <a:pt x="592" y="19528"/>
                    <a:pt x="0" y="21566"/>
                    <a:pt x="1512" y="24328"/>
                  </a:cubicBezTo>
                  <a:cubicBezTo>
                    <a:pt x="2959" y="26958"/>
                    <a:pt x="2959" y="29654"/>
                    <a:pt x="1512" y="32284"/>
                  </a:cubicBezTo>
                  <a:cubicBezTo>
                    <a:pt x="0" y="34914"/>
                    <a:pt x="592" y="37018"/>
                    <a:pt x="3222" y="38596"/>
                  </a:cubicBezTo>
                  <a:cubicBezTo>
                    <a:pt x="5852" y="40174"/>
                    <a:pt x="7167" y="42475"/>
                    <a:pt x="7167" y="45499"/>
                  </a:cubicBezTo>
                  <a:cubicBezTo>
                    <a:pt x="7233" y="48590"/>
                    <a:pt x="8745" y="50102"/>
                    <a:pt x="11769" y="50102"/>
                  </a:cubicBezTo>
                  <a:cubicBezTo>
                    <a:pt x="14794" y="50102"/>
                    <a:pt x="17095" y="51548"/>
                    <a:pt x="18673" y="54047"/>
                  </a:cubicBezTo>
                  <a:cubicBezTo>
                    <a:pt x="19691" y="55744"/>
                    <a:pt x="20928" y="56592"/>
                    <a:pt x="22384" y="56592"/>
                  </a:cubicBezTo>
                  <a:cubicBezTo>
                    <a:pt x="23185" y="56592"/>
                    <a:pt x="24052" y="56335"/>
                    <a:pt x="24985" y="55822"/>
                  </a:cubicBezTo>
                  <a:cubicBezTo>
                    <a:pt x="26300" y="55066"/>
                    <a:pt x="27648" y="54688"/>
                    <a:pt x="28996" y="54688"/>
                  </a:cubicBezTo>
                  <a:cubicBezTo>
                    <a:pt x="30344" y="54688"/>
                    <a:pt x="31692" y="55066"/>
                    <a:pt x="33007" y="55822"/>
                  </a:cubicBezTo>
                  <a:cubicBezTo>
                    <a:pt x="33942" y="56313"/>
                    <a:pt x="34810" y="56563"/>
                    <a:pt x="35612" y="56563"/>
                  </a:cubicBezTo>
                  <a:cubicBezTo>
                    <a:pt x="37066" y="56563"/>
                    <a:pt x="38302" y="55742"/>
                    <a:pt x="39319" y="54047"/>
                  </a:cubicBezTo>
                  <a:cubicBezTo>
                    <a:pt x="40897" y="51417"/>
                    <a:pt x="43198" y="50102"/>
                    <a:pt x="46222" y="50102"/>
                  </a:cubicBezTo>
                  <a:cubicBezTo>
                    <a:pt x="49247" y="50102"/>
                    <a:pt x="50825" y="48590"/>
                    <a:pt x="50825" y="45499"/>
                  </a:cubicBezTo>
                  <a:cubicBezTo>
                    <a:pt x="50891" y="42475"/>
                    <a:pt x="52206" y="40174"/>
                    <a:pt x="54770" y="38596"/>
                  </a:cubicBezTo>
                  <a:cubicBezTo>
                    <a:pt x="57400" y="37018"/>
                    <a:pt x="57992" y="34914"/>
                    <a:pt x="56479" y="32284"/>
                  </a:cubicBezTo>
                  <a:cubicBezTo>
                    <a:pt x="55033" y="29654"/>
                    <a:pt x="55033" y="26958"/>
                    <a:pt x="56479" y="24328"/>
                  </a:cubicBezTo>
                  <a:cubicBezTo>
                    <a:pt x="57992" y="21698"/>
                    <a:pt x="57400" y="19528"/>
                    <a:pt x="54770" y="17950"/>
                  </a:cubicBezTo>
                  <a:cubicBezTo>
                    <a:pt x="52140" y="16438"/>
                    <a:pt x="50825" y="14137"/>
                    <a:pt x="50825" y="11046"/>
                  </a:cubicBezTo>
                  <a:cubicBezTo>
                    <a:pt x="50759" y="8022"/>
                    <a:pt x="49247" y="6444"/>
                    <a:pt x="46222" y="6444"/>
                  </a:cubicBezTo>
                  <a:cubicBezTo>
                    <a:pt x="43198" y="6378"/>
                    <a:pt x="40897" y="5063"/>
                    <a:pt x="39319" y="2499"/>
                  </a:cubicBezTo>
                  <a:cubicBezTo>
                    <a:pt x="38312" y="822"/>
                    <a:pt x="37092" y="0"/>
                    <a:pt x="35658" y="0"/>
                  </a:cubicBezTo>
                  <a:cubicBezTo>
                    <a:pt x="34843" y="0"/>
                    <a:pt x="33959" y="265"/>
                    <a:pt x="33007" y="789"/>
                  </a:cubicBezTo>
                  <a:cubicBezTo>
                    <a:pt x="31692" y="1546"/>
                    <a:pt x="30344" y="1924"/>
                    <a:pt x="28996" y="1924"/>
                  </a:cubicBezTo>
                  <a:cubicBezTo>
                    <a:pt x="27648" y="1924"/>
                    <a:pt x="26300" y="1546"/>
                    <a:pt x="24985" y="789"/>
                  </a:cubicBezTo>
                  <a:cubicBezTo>
                    <a:pt x="24032" y="265"/>
                    <a:pt x="23148" y="0"/>
                    <a:pt x="22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7"/>
            <p:cNvSpPr/>
            <p:nvPr/>
          </p:nvSpPr>
          <p:spPr>
            <a:xfrm>
              <a:off x="736175" y="2326550"/>
              <a:ext cx="677250" cy="795600"/>
            </a:xfrm>
            <a:custGeom>
              <a:avLst/>
              <a:gdLst/>
              <a:ahLst/>
              <a:cxnLst/>
              <a:rect l="l" t="t" r="r" b="b"/>
              <a:pathLst>
                <a:path w="27090" h="31824" extrusionOk="0">
                  <a:moveTo>
                    <a:pt x="12493" y="0"/>
                  </a:moveTo>
                  <a:lnTo>
                    <a:pt x="0" y="24591"/>
                  </a:lnTo>
                  <a:lnTo>
                    <a:pt x="0" y="24591"/>
                  </a:lnTo>
                  <a:lnTo>
                    <a:pt x="9994" y="23407"/>
                  </a:lnTo>
                  <a:lnTo>
                    <a:pt x="15517" y="31823"/>
                  </a:lnTo>
                  <a:cubicBezTo>
                    <a:pt x="15517" y="31823"/>
                    <a:pt x="26965" y="8018"/>
                    <a:pt x="27088" y="7890"/>
                  </a:cubicBezTo>
                  <a:lnTo>
                    <a:pt x="27088" y="7890"/>
                  </a:lnTo>
                  <a:cubicBezTo>
                    <a:pt x="27089" y="7890"/>
                    <a:pt x="27089" y="7890"/>
                    <a:pt x="27089" y="7890"/>
                  </a:cubicBezTo>
                  <a:cubicBezTo>
                    <a:pt x="27089" y="7890"/>
                    <a:pt x="27089" y="7890"/>
                    <a:pt x="27089" y="7890"/>
                  </a:cubicBezTo>
                  <a:cubicBezTo>
                    <a:pt x="27089" y="7890"/>
                    <a:pt x="27089" y="7890"/>
                    <a:pt x="27088" y="7890"/>
                  </a:cubicBezTo>
                  <a:lnTo>
                    <a:pt x="27088" y="7890"/>
                  </a:lnTo>
                  <a:cubicBezTo>
                    <a:pt x="21106" y="7758"/>
                    <a:pt x="23473" y="1644"/>
                    <a:pt x="16109" y="1513"/>
                  </a:cubicBezTo>
                  <a:cubicBezTo>
                    <a:pt x="12887" y="1513"/>
                    <a:pt x="12493" y="0"/>
                    <a:pt x="12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7"/>
            <p:cNvSpPr/>
            <p:nvPr/>
          </p:nvSpPr>
          <p:spPr>
            <a:xfrm>
              <a:off x="1727350" y="2349550"/>
              <a:ext cx="687125" cy="782450"/>
            </a:xfrm>
            <a:custGeom>
              <a:avLst/>
              <a:gdLst/>
              <a:ahLst/>
              <a:cxnLst/>
              <a:rect l="l" t="t" r="r" b="b"/>
              <a:pathLst>
                <a:path w="27485" h="31298" extrusionOk="0">
                  <a:moveTo>
                    <a:pt x="14794" y="1"/>
                  </a:moveTo>
                  <a:cubicBezTo>
                    <a:pt x="5721" y="987"/>
                    <a:pt x="7496" y="3223"/>
                    <a:pt x="5458" y="4998"/>
                  </a:cubicBezTo>
                  <a:cubicBezTo>
                    <a:pt x="3733" y="6816"/>
                    <a:pt x="1710" y="7081"/>
                    <a:pt x="679" y="7081"/>
                  </a:cubicBezTo>
                  <a:cubicBezTo>
                    <a:pt x="257" y="7081"/>
                    <a:pt x="1" y="7036"/>
                    <a:pt x="1" y="7036"/>
                  </a:cubicBezTo>
                  <a:lnTo>
                    <a:pt x="1" y="7036"/>
                  </a:lnTo>
                  <a:lnTo>
                    <a:pt x="14137" y="31298"/>
                  </a:lnTo>
                  <a:lnTo>
                    <a:pt x="17622" y="22356"/>
                  </a:lnTo>
                  <a:lnTo>
                    <a:pt x="27484" y="23671"/>
                  </a:lnTo>
                  <a:lnTo>
                    <a:pt x="147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7"/>
            <p:cNvSpPr/>
            <p:nvPr/>
          </p:nvSpPr>
          <p:spPr>
            <a:xfrm>
              <a:off x="1291750" y="1488225"/>
              <a:ext cx="565475" cy="535900"/>
            </a:xfrm>
            <a:custGeom>
              <a:avLst/>
              <a:gdLst/>
              <a:ahLst/>
              <a:cxnLst/>
              <a:rect l="l" t="t" r="r" b="b"/>
              <a:pathLst>
                <a:path w="22619" h="21436" extrusionOk="0">
                  <a:moveTo>
                    <a:pt x="11376" y="1"/>
                  </a:moveTo>
                  <a:lnTo>
                    <a:pt x="7825" y="7102"/>
                  </a:lnTo>
                  <a:lnTo>
                    <a:pt x="1" y="8220"/>
                  </a:lnTo>
                  <a:lnTo>
                    <a:pt x="5721" y="13743"/>
                  </a:lnTo>
                  <a:lnTo>
                    <a:pt x="4406" y="21435"/>
                  </a:lnTo>
                  <a:lnTo>
                    <a:pt x="11376" y="17819"/>
                  </a:lnTo>
                  <a:lnTo>
                    <a:pt x="18345" y="21435"/>
                  </a:lnTo>
                  <a:lnTo>
                    <a:pt x="17030" y="13743"/>
                  </a:lnTo>
                  <a:lnTo>
                    <a:pt x="22619" y="8220"/>
                  </a:lnTo>
                  <a:lnTo>
                    <a:pt x="14795" y="7102"/>
                  </a:lnTo>
                  <a:lnTo>
                    <a:pt x="113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37"/>
          <p:cNvGrpSpPr/>
          <p:nvPr/>
        </p:nvGrpSpPr>
        <p:grpSpPr>
          <a:xfrm>
            <a:off x="3979968" y="2850712"/>
            <a:ext cx="160902" cy="226360"/>
            <a:chOff x="2790850" y="955650"/>
            <a:chExt cx="1984000" cy="2791125"/>
          </a:xfrm>
        </p:grpSpPr>
        <p:sp>
          <p:nvSpPr>
            <p:cNvPr id="1059" name="Google Shape;1059;p37"/>
            <p:cNvSpPr/>
            <p:nvPr/>
          </p:nvSpPr>
          <p:spPr>
            <a:xfrm>
              <a:off x="3259325" y="955650"/>
              <a:ext cx="1048750" cy="1364350"/>
            </a:xfrm>
            <a:custGeom>
              <a:avLst/>
              <a:gdLst/>
              <a:ahLst/>
              <a:cxnLst/>
              <a:rect l="l" t="t" r="r" b="b"/>
              <a:pathLst>
                <a:path w="41950" h="54574" extrusionOk="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7"/>
            <p:cNvSpPr/>
            <p:nvPr/>
          </p:nvSpPr>
          <p:spPr>
            <a:xfrm>
              <a:off x="2790850" y="2370925"/>
              <a:ext cx="1984000" cy="1375850"/>
            </a:xfrm>
            <a:custGeom>
              <a:avLst/>
              <a:gdLst/>
              <a:ahLst/>
              <a:cxnLst/>
              <a:rect l="l" t="t" r="r" b="b"/>
              <a:pathLst>
                <a:path w="79360" h="55034" extrusionOk="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61" name="Google Shape;1061;p37"/>
          <p:cNvCxnSpPr/>
          <p:nvPr/>
        </p:nvCxnSpPr>
        <p:spPr>
          <a:xfrm>
            <a:off x="311700" y="892146"/>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8FFD5"/>
        </a:solidFill>
        <a:effectLst/>
      </p:bgPr>
    </p:bg>
    <p:spTree>
      <p:nvGrpSpPr>
        <p:cNvPr id="1" name="Shape 1286"/>
        <p:cNvGrpSpPr/>
        <p:nvPr/>
      </p:nvGrpSpPr>
      <p:grpSpPr>
        <a:xfrm>
          <a:off x="0" y="0"/>
          <a:ext cx="0" cy="0"/>
          <a:chOff x="0" y="0"/>
          <a:chExt cx="0" cy="0"/>
        </a:xfrm>
      </p:grpSpPr>
      <p:sp>
        <p:nvSpPr>
          <p:cNvPr id="1287" name="Google Shape;1287;p42"/>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REFERENCES</a:t>
            </a:r>
          </a:p>
        </p:txBody>
      </p:sp>
      <p:sp>
        <p:nvSpPr>
          <p:cNvPr id="1288" name="Google Shape;1288;p42"/>
          <p:cNvSpPr txBox="1">
            <a:spLocks noGrp="1"/>
          </p:cNvSpPr>
          <p:nvPr>
            <p:ph type="body" idx="1"/>
          </p:nvPr>
        </p:nvSpPr>
        <p:spPr>
          <a:xfrm>
            <a:off x="746938" y="2418454"/>
            <a:ext cx="4841938" cy="1349133"/>
          </a:xfrm>
          <a:prstGeom prst="rect">
            <a:avLst/>
          </a:prstGeom>
          <a:noFill/>
        </p:spPr>
        <p:txBody>
          <a:bodyPr spcFirstLastPara="1" wrap="square" lIns="91425" tIns="91425" rIns="91425" bIns="91425" anchor="t" anchorCtr="0">
            <a:noAutofit/>
          </a:bodyPr>
          <a:lstStyle/>
          <a:p>
            <a:pPr marL="171450" indent="-171450">
              <a:lnSpc>
                <a:spcPct val="100000"/>
              </a:lnSpc>
              <a:spcBef>
                <a:spcPts val="300"/>
              </a:spcBef>
            </a:pPr>
            <a:r>
              <a:rPr lang="en-IN" sz="1200" dirty="0">
                <a:solidFill>
                  <a:srgbClr val="48FFD5"/>
                </a:solidFill>
                <a:hlinkClick r:id="rId3"/>
              </a:rPr>
              <a:t>https://reactjs.org/docs/getting-started.html</a:t>
            </a:r>
            <a:endParaRPr lang="en-IN" sz="1200" dirty="0">
              <a:solidFill>
                <a:srgbClr val="48FFD5"/>
              </a:solidFill>
            </a:endParaRPr>
          </a:p>
          <a:p>
            <a:pPr marL="171450" indent="-171450">
              <a:lnSpc>
                <a:spcPct val="100000"/>
              </a:lnSpc>
              <a:spcBef>
                <a:spcPts val="300"/>
              </a:spcBef>
            </a:pPr>
            <a:r>
              <a:rPr lang="en-IN" sz="1200" dirty="0">
                <a:solidFill>
                  <a:srgbClr val="48FFD5"/>
                </a:solidFill>
                <a:hlinkClick r:id="rId4"/>
              </a:rPr>
              <a:t>https://firebase.google.com/docs</a:t>
            </a:r>
            <a:endParaRPr lang="en-IN" sz="1200" dirty="0">
              <a:solidFill>
                <a:srgbClr val="48FFD5"/>
              </a:solidFill>
            </a:endParaRPr>
          </a:p>
          <a:p>
            <a:pPr marL="171450" indent="-171450">
              <a:lnSpc>
                <a:spcPct val="100000"/>
              </a:lnSpc>
              <a:spcBef>
                <a:spcPts val="300"/>
              </a:spcBef>
            </a:pPr>
            <a:r>
              <a:rPr lang="en-IN" sz="1200" dirty="0">
                <a:solidFill>
                  <a:srgbClr val="48FFD5"/>
                </a:solidFill>
                <a:hlinkClick r:id="rId5"/>
              </a:rPr>
              <a:t>https://developer.mozilla.org/en-US/docs/Web/CSS</a:t>
            </a:r>
            <a:endParaRPr lang="en-IN" sz="1200" dirty="0">
              <a:solidFill>
                <a:srgbClr val="48FFD5"/>
              </a:solidFill>
            </a:endParaRPr>
          </a:p>
          <a:p>
            <a:pPr marL="171450" indent="-171450">
              <a:lnSpc>
                <a:spcPct val="100000"/>
              </a:lnSpc>
              <a:spcBef>
                <a:spcPts val="300"/>
              </a:spcBef>
            </a:pPr>
            <a:r>
              <a:rPr lang="en-IN" sz="1200" dirty="0">
                <a:solidFill>
                  <a:srgbClr val="48FFD5"/>
                </a:solidFill>
                <a:hlinkClick r:id="rId6"/>
              </a:rPr>
              <a:t>https://developer.mozilla.org/en-US/docs/Web/HTML</a:t>
            </a:r>
            <a:endParaRPr lang="en-IN" sz="1200" dirty="0">
              <a:solidFill>
                <a:srgbClr val="48FFD5"/>
              </a:solidFill>
            </a:endParaRPr>
          </a:p>
          <a:p>
            <a:pPr marL="171450" indent="-171450">
              <a:lnSpc>
                <a:spcPct val="100000"/>
              </a:lnSpc>
              <a:spcBef>
                <a:spcPts val="300"/>
              </a:spcBef>
            </a:pPr>
            <a:r>
              <a:rPr lang="en-IN" sz="1200" dirty="0">
                <a:solidFill>
                  <a:srgbClr val="48FFD5"/>
                </a:solidFill>
                <a:hlinkClick r:id="rId7"/>
              </a:rPr>
              <a:t>https://support.atlassian.com/jira-software-cloud/resources/</a:t>
            </a:r>
            <a:endParaRPr lang="en-IN" sz="1200" dirty="0">
              <a:solidFill>
                <a:srgbClr val="48FFD5"/>
              </a:solidFill>
            </a:endParaRPr>
          </a:p>
          <a:p>
            <a:pPr marL="0" indent="0">
              <a:lnSpc>
                <a:spcPct val="100000"/>
              </a:lnSpc>
              <a:spcBef>
                <a:spcPts val="300"/>
              </a:spcBef>
              <a:buNone/>
            </a:pPr>
            <a:endParaRPr sz="1200" dirty="0">
              <a:solidFill>
                <a:srgbClr val="48FFD5"/>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125"/>
        <p:cNvGrpSpPr/>
        <p:nvPr/>
      </p:nvGrpSpPr>
      <p:grpSpPr>
        <a:xfrm>
          <a:off x="0" y="0"/>
          <a:ext cx="0" cy="0"/>
          <a:chOff x="0" y="0"/>
          <a:chExt cx="0" cy="0"/>
        </a:xfrm>
      </p:grpSpPr>
      <p:sp>
        <p:nvSpPr>
          <p:cNvPr id="1126" name="Google Shape;1126;p40"/>
          <p:cNvSpPr txBox="1">
            <a:spLocks noGrp="1"/>
          </p:cNvSpPr>
          <p:nvPr>
            <p:ph type="ctrTitle"/>
          </p:nvPr>
        </p:nvSpPr>
        <p:spPr>
          <a:xfrm>
            <a:off x="3947626" y="1603413"/>
            <a:ext cx="3578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THANKS!</a:t>
            </a:r>
            <a:endParaRPr dirty="0"/>
          </a:p>
        </p:txBody>
      </p:sp>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6163900" y="2121150"/>
              <a:ext cx="122575" cy="176750"/>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6302425" y="2121150"/>
              <a:ext cx="138525" cy="176750"/>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6472775" y="2121150"/>
              <a:ext cx="121025" cy="176750"/>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0"/>
            <p:cNvSpPr/>
            <p:nvPr/>
          </p:nvSpPr>
          <p:spPr>
            <a:xfrm flipH="1">
              <a:off x="1461393" y="1206602"/>
              <a:ext cx="147728" cy="176750"/>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flipH="1">
              <a:off x="1291396" y="1206602"/>
              <a:ext cx="151153" cy="176750"/>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0"/>
            <p:cNvSpPr/>
            <p:nvPr/>
          </p:nvSpPr>
          <p:spPr>
            <a:xfrm flipH="1">
              <a:off x="1037205" y="1206602"/>
              <a:ext cx="252497" cy="176750"/>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flipH="1">
              <a:off x="908417" y="1206602"/>
              <a:ext cx="109946" cy="176750"/>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0;p22">
            <a:extLst>
              <a:ext uri="{FF2B5EF4-FFF2-40B4-BE49-F238E27FC236}">
                <a16:creationId xmlns:a16="http://schemas.microsoft.com/office/drawing/2014/main" id="{41F339B3-54E8-61F7-10CD-1FD8B266E408}"/>
              </a:ext>
            </a:extLst>
          </p:cNvPr>
          <p:cNvSpPr txBox="1">
            <a:spLocks noGrp="1"/>
          </p:cNvSpPr>
          <p:nvPr>
            <p:ph type="subTitle" idx="1"/>
          </p:nvPr>
        </p:nvSpPr>
        <p:spPr>
          <a:xfrm>
            <a:off x="3892446" y="2504318"/>
            <a:ext cx="1964444" cy="1221689"/>
          </a:xfrm>
          <a:prstGeom prst="rect">
            <a:avLst/>
          </a:prstGeom>
        </p:spPr>
        <p:txBody>
          <a:bodyPr spcFirstLastPara="1" wrap="square" lIns="91425" tIns="91425" rIns="91425" bIns="91425" anchor="t" anchorCtr="0">
            <a:noAutofit/>
          </a:bodyPr>
          <a:lstStyle/>
          <a:p>
            <a:r>
              <a:rPr lang="en-IN" sz="1200" dirty="0">
                <a:effectLst/>
                <a:latin typeface="Calibri" panose="020F0502020204030204" pitchFamily="34" charset="0"/>
              </a:rPr>
              <a:t>19z219 – Indra Shekar G </a:t>
            </a:r>
            <a:endParaRPr lang="en-IN" sz="1200" dirty="0">
              <a:effectLst/>
            </a:endParaRPr>
          </a:p>
          <a:p>
            <a:r>
              <a:rPr lang="en-IN" sz="1200" dirty="0">
                <a:effectLst/>
                <a:latin typeface="Calibri" panose="020F0502020204030204" pitchFamily="34" charset="0"/>
              </a:rPr>
              <a:t>19z241 – </a:t>
            </a:r>
            <a:r>
              <a:rPr lang="en-IN" sz="1200" dirty="0" err="1">
                <a:effectLst/>
                <a:latin typeface="Calibri" panose="020F0502020204030204" pitchFamily="34" charset="0"/>
              </a:rPr>
              <a:t>Sanjai</a:t>
            </a:r>
            <a:r>
              <a:rPr lang="en-IN" sz="1200" dirty="0">
                <a:effectLst/>
                <a:latin typeface="Calibri" panose="020F0502020204030204" pitchFamily="34" charset="0"/>
              </a:rPr>
              <a:t> M </a:t>
            </a:r>
            <a:endParaRPr lang="en-IN" sz="1200" dirty="0">
              <a:effectLst/>
            </a:endParaRPr>
          </a:p>
          <a:p>
            <a:r>
              <a:rPr lang="en-IN" sz="1200" dirty="0">
                <a:effectLst/>
                <a:latin typeface="Calibri" panose="020F0502020204030204" pitchFamily="34" charset="0"/>
              </a:rPr>
              <a:t>19z245 – </a:t>
            </a:r>
            <a:r>
              <a:rPr lang="en-IN" sz="1200" dirty="0" err="1">
                <a:effectLst/>
                <a:latin typeface="Calibri" panose="020F0502020204030204" pitchFamily="34" charset="0"/>
              </a:rPr>
              <a:t>Soumen</a:t>
            </a:r>
            <a:r>
              <a:rPr lang="en-IN" sz="1200" dirty="0">
                <a:effectLst/>
                <a:latin typeface="Calibri" panose="020F0502020204030204" pitchFamily="34" charset="0"/>
              </a:rPr>
              <a:t> </a:t>
            </a:r>
            <a:r>
              <a:rPr lang="en-IN" sz="1200" dirty="0" err="1">
                <a:effectLst/>
                <a:latin typeface="Calibri" panose="020F0502020204030204" pitchFamily="34" charset="0"/>
              </a:rPr>
              <a:t>Saha</a:t>
            </a:r>
            <a:r>
              <a:rPr lang="en-IN" sz="1200" dirty="0">
                <a:effectLst/>
                <a:latin typeface="Calibri" panose="020F0502020204030204" pitchFamily="34" charset="0"/>
              </a:rPr>
              <a:t> </a:t>
            </a:r>
            <a:endParaRPr lang="en-IN" sz="1200" dirty="0">
              <a:effectLst/>
            </a:endParaRPr>
          </a:p>
          <a:p>
            <a:r>
              <a:rPr lang="en-IN" sz="1200" dirty="0">
                <a:effectLst/>
                <a:latin typeface="Calibri" panose="020F0502020204030204" pitchFamily="34" charset="0"/>
              </a:rPr>
              <a:t>19z261 – </a:t>
            </a:r>
            <a:r>
              <a:rPr lang="en-IN" sz="1200" dirty="0" err="1">
                <a:effectLst/>
                <a:latin typeface="Calibri" panose="020F0502020204030204" pitchFamily="34" charset="0"/>
              </a:rPr>
              <a:t>Vivekanandhan</a:t>
            </a:r>
            <a:r>
              <a:rPr lang="en-IN" sz="1200" dirty="0">
                <a:effectLst/>
                <a:latin typeface="Calibri" panose="020F0502020204030204" pitchFamily="34" charset="0"/>
              </a:rPr>
              <a:t> S </a:t>
            </a:r>
            <a:endParaRPr lang="en-IN" sz="1200" dirty="0">
              <a:effectLst/>
            </a:endParaRPr>
          </a:p>
          <a:p>
            <a:r>
              <a:rPr lang="en-IN" sz="1200" dirty="0">
                <a:effectLst/>
                <a:latin typeface="Calibri" panose="020F0502020204030204" pitchFamily="34" charset="0"/>
              </a:rPr>
              <a:t>19z263 – Manoj S </a:t>
            </a:r>
            <a:endParaRPr lang="en-IN" sz="1200" dirty="0">
              <a:effectLst/>
            </a:endParaRPr>
          </a:p>
          <a:p>
            <a:r>
              <a:rPr lang="en-IN" sz="1200" dirty="0">
                <a:effectLst/>
                <a:latin typeface="Calibri" panose="020F0502020204030204" pitchFamily="34" charset="0"/>
              </a:rPr>
              <a:t>20z431 </a:t>
            </a:r>
            <a:r>
              <a:rPr lang="en-IN" sz="1200">
                <a:effectLst/>
                <a:latin typeface="Calibri" panose="020F0502020204030204" pitchFamily="34" charset="0"/>
              </a:rPr>
              <a:t>– Harish </a:t>
            </a:r>
            <a:r>
              <a:rPr lang="en-IN" sz="1200" dirty="0">
                <a:effectLst/>
                <a:latin typeface="Calibri" panose="020F0502020204030204" pitchFamily="34" charset="0"/>
              </a:rPr>
              <a:t>N R </a:t>
            </a:r>
            <a:endParaRPr lang="en-IN" sz="1200" dirty="0">
              <a:effectLs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TABLE OF CONTENTS</a:t>
            </a:r>
            <a:endParaRPr/>
          </a:p>
        </p:txBody>
      </p:sp>
      <p:sp>
        <p:nvSpPr>
          <p:cNvPr id="220" name="Google Shape;220;p23"/>
          <p:cNvSpPr txBox="1">
            <a:spLocks noGrp="1"/>
          </p:cNvSpPr>
          <p:nvPr>
            <p:ph type="title" idx="2"/>
          </p:nvPr>
        </p:nvSpPr>
        <p:spPr>
          <a:xfrm>
            <a:off x="5167125" y="190125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04</a:t>
            </a:r>
            <a:endParaRPr>
              <a:solidFill>
                <a:schemeClr val="accent1"/>
              </a:solidFill>
            </a:endParaRPr>
          </a:p>
        </p:txBody>
      </p:sp>
      <p:sp>
        <p:nvSpPr>
          <p:cNvPr id="222" name="Google Shape;222;p23"/>
          <p:cNvSpPr txBox="1">
            <a:spLocks noGrp="1"/>
          </p:cNvSpPr>
          <p:nvPr>
            <p:ph type="title" idx="4"/>
          </p:nvPr>
        </p:nvSpPr>
        <p:spPr>
          <a:xfrm>
            <a:off x="5167125" y="2797975"/>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05</a:t>
            </a:r>
            <a:endParaRPr>
              <a:solidFill>
                <a:schemeClr val="accent1"/>
              </a:solidFill>
            </a:endParaRPr>
          </a:p>
        </p:txBody>
      </p:sp>
      <p:sp>
        <p:nvSpPr>
          <p:cNvPr id="224" name="Google Shape;224;p23"/>
          <p:cNvSpPr txBox="1">
            <a:spLocks noGrp="1"/>
          </p:cNvSpPr>
          <p:nvPr>
            <p:ph type="title" idx="6"/>
          </p:nvPr>
        </p:nvSpPr>
        <p:spPr>
          <a:xfrm>
            <a:off x="5167125" y="369470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06</a:t>
            </a:r>
            <a:endParaRPr>
              <a:solidFill>
                <a:schemeClr val="accent1"/>
              </a:solidFill>
            </a:endParaRPr>
          </a:p>
        </p:txBody>
      </p:sp>
      <p:sp>
        <p:nvSpPr>
          <p:cNvPr id="226" name="Google Shape;226;p23"/>
          <p:cNvSpPr txBox="1">
            <a:spLocks noGrp="1"/>
          </p:cNvSpPr>
          <p:nvPr>
            <p:ph type="title" idx="8"/>
          </p:nvPr>
        </p:nvSpPr>
        <p:spPr>
          <a:xfrm>
            <a:off x="282757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01</a:t>
            </a:r>
            <a:endParaRPr>
              <a:solidFill>
                <a:schemeClr val="accent1"/>
              </a:solidFill>
            </a:endParaRPr>
          </a:p>
        </p:txBody>
      </p:sp>
      <p:sp>
        <p:nvSpPr>
          <p:cNvPr id="228" name="Google Shape;228;p23"/>
          <p:cNvSpPr txBox="1">
            <a:spLocks noGrp="1"/>
          </p:cNvSpPr>
          <p:nvPr>
            <p:ph type="title" idx="13"/>
          </p:nvPr>
        </p:nvSpPr>
        <p:spPr>
          <a:xfrm>
            <a:off x="2827575" y="2797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02</a:t>
            </a:r>
            <a:endParaRPr>
              <a:solidFill>
                <a:schemeClr val="accent1"/>
              </a:solidFill>
            </a:endParaRPr>
          </a:p>
        </p:txBody>
      </p:sp>
      <p:sp>
        <p:nvSpPr>
          <p:cNvPr id="230" name="Google Shape;230;p23"/>
          <p:cNvSpPr txBox="1">
            <a:spLocks noGrp="1"/>
          </p:cNvSpPr>
          <p:nvPr>
            <p:ph type="title" idx="15"/>
          </p:nvPr>
        </p:nvSpPr>
        <p:spPr>
          <a:xfrm>
            <a:off x="2827575" y="36947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03</a:t>
            </a:r>
            <a:endParaRPr>
              <a:solidFill>
                <a:schemeClr val="accent1"/>
              </a:solidFill>
            </a:endParaRPr>
          </a:p>
        </p:txBody>
      </p:sp>
      <p:sp>
        <p:nvSpPr>
          <p:cNvPr id="231" name="Google Shape;231;p23"/>
          <p:cNvSpPr txBox="1">
            <a:spLocks noGrp="1"/>
          </p:cNvSpPr>
          <p:nvPr>
            <p:ph type="ctrTitle" idx="16"/>
          </p:nvPr>
        </p:nvSpPr>
        <p:spPr>
          <a:xfrm>
            <a:off x="632701" y="2228033"/>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t>Introduction</a:t>
            </a:r>
            <a:endParaRPr dirty="0"/>
          </a:p>
        </p:txBody>
      </p:sp>
      <p:sp>
        <p:nvSpPr>
          <p:cNvPr id="232" name="Google Shape;232;p23"/>
          <p:cNvSpPr txBox="1">
            <a:spLocks noGrp="1"/>
          </p:cNvSpPr>
          <p:nvPr>
            <p:ph type="ctrTitle" idx="17"/>
          </p:nvPr>
        </p:nvSpPr>
        <p:spPr>
          <a:xfrm>
            <a:off x="643488" y="3145114"/>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dirty="0"/>
              <a:t>Abstract</a:t>
            </a:r>
            <a:endParaRPr dirty="0"/>
          </a:p>
        </p:txBody>
      </p:sp>
      <p:sp>
        <p:nvSpPr>
          <p:cNvPr id="233" name="Google Shape;233;p23"/>
          <p:cNvSpPr txBox="1">
            <a:spLocks noGrp="1"/>
          </p:cNvSpPr>
          <p:nvPr>
            <p:ph type="ctrTitle" idx="18"/>
          </p:nvPr>
        </p:nvSpPr>
        <p:spPr>
          <a:xfrm>
            <a:off x="643488" y="4013766"/>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IN" dirty="0"/>
              <a:t>Literature Survey</a:t>
            </a:r>
            <a:endParaRPr dirty="0"/>
          </a:p>
        </p:txBody>
      </p:sp>
      <p:sp>
        <p:nvSpPr>
          <p:cNvPr id="234" name="Google Shape;234;p23"/>
          <p:cNvSpPr txBox="1">
            <a:spLocks noGrp="1"/>
          </p:cNvSpPr>
          <p:nvPr>
            <p:ph type="ctrTitle" idx="19"/>
          </p:nvPr>
        </p:nvSpPr>
        <p:spPr>
          <a:xfrm>
            <a:off x="6423275" y="2223348"/>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US" dirty="0"/>
              <a:t>Features</a:t>
            </a:r>
            <a:endParaRPr dirty="0"/>
          </a:p>
        </p:txBody>
      </p:sp>
      <p:sp>
        <p:nvSpPr>
          <p:cNvPr id="235" name="Google Shape;235;p23"/>
          <p:cNvSpPr txBox="1">
            <a:spLocks noGrp="1"/>
          </p:cNvSpPr>
          <p:nvPr>
            <p:ph type="ctrTitle" idx="20"/>
          </p:nvPr>
        </p:nvSpPr>
        <p:spPr>
          <a:xfrm>
            <a:off x="6409737" y="3121359"/>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1200" dirty="0"/>
              <a:t>Timeline</a:t>
            </a:r>
          </a:p>
        </p:txBody>
      </p:sp>
      <p:sp>
        <p:nvSpPr>
          <p:cNvPr id="236" name="Google Shape;236;p23"/>
          <p:cNvSpPr txBox="1">
            <a:spLocks noGrp="1"/>
          </p:cNvSpPr>
          <p:nvPr>
            <p:ph type="ctrTitle" idx="21"/>
          </p:nvPr>
        </p:nvSpPr>
        <p:spPr>
          <a:xfrm>
            <a:off x="6424513" y="4003604"/>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IN" dirty="0"/>
              <a:t>References</a:t>
            </a:r>
            <a:endParaRPr dirty="0"/>
          </a:p>
        </p:txBody>
      </p:sp>
      <p:sp>
        <p:nvSpPr>
          <p:cNvPr id="237" name="Google Shape;237;p23"/>
          <p:cNvSpPr/>
          <p:nvPr/>
        </p:nvSpPr>
        <p:spPr>
          <a:xfrm>
            <a:off x="3597855" y="3835194"/>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 name="Google Shape;238;p23"/>
          <p:cNvGrpSpPr/>
          <p:nvPr/>
        </p:nvGrpSpPr>
        <p:grpSpPr>
          <a:xfrm>
            <a:off x="3597856" y="2015863"/>
            <a:ext cx="428915" cy="426116"/>
            <a:chOff x="6226275" y="3911538"/>
            <a:chExt cx="900325" cy="894450"/>
          </a:xfrm>
        </p:grpSpPr>
        <p:sp>
          <p:nvSpPr>
            <p:cNvPr id="239" name="Google Shape;239;p23"/>
            <p:cNvSpPr/>
            <p:nvPr/>
          </p:nvSpPr>
          <p:spPr>
            <a:xfrm>
              <a:off x="6355100" y="4405488"/>
              <a:ext cx="87300" cy="116625"/>
            </a:xfrm>
            <a:custGeom>
              <a:avLst/>
              <a:gdLst/>
              <a:ahLst/>
              <a:cxnLst/>
              <a:rect l="l" t="t" r="r" b="b"/>
              <a:pathLst>
                <a:path w="3492" h="4665" extrusionOk="0">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6514125" y="4593038"/>
              <a:ext cx="119900" cy="87550"/>
            </a:xfrm>
            <a:custGeom>
              <a:avLst/>
              <a:gdLst/>
              <a:ahLst/>
              <a:cxnLst/>
              <a:rect l="l" t="t" r="r" b="b"/>
              <a:pathLst>
                <a:path w="4796" h="3502" extrusionOk="0">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6330650" y="4455438"/>
              <a:ext cx="258525" cy="246400"/>
            </a:xfrm>
            <a:custGeom>
              <a:avLst/>
              <a:gdLst/>
              <a:ahLst/>
              <a:cxnLst/>
              <a:rect l="l" t="t" r="r" b="b"/>
              <a:pathLst>
                <a:path w="10341" h="9856" extrusionOk="0">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6226275" y="4198463"/>
              <a:ext cx="243025" cy="181575"/>
            </a:xfrm>
            <a:custGeom>
              <a:avLst/>
              <a:gdLst/>
              <a:ahLst/>
              <a:cxnLst/>
              <a:rect l="l" t="t" r="r" b="b"/>
              <a:pathLst>
                <a:path w="9721" h="7263" extrusionOk="0">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6656850" y="4568588"/>
              <a:ext cx="188400" cy="237400"/>
            </a:xfrm>
            <a:custGeom>
              <a:avLst/>
              <a:gdLst/>
              <a:ahLst/>
              <a:cxnLst/>
              <a:rect l="l" t="t" r="r" b="b"/>
              <a:pathLst>
                <a:path w="7536" h="9496" extrusionOk="0">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6718825" y="4152263"/>
              <a:ext cx="172100" cy="156800"/>
            </a:xfrm>
            <a:custGeom>
              <a:avLst/>
              <a:gdLst/>
              <a:ahLst/>
              <a:cxnLst/>
              <a:rect l="l" t="t" r="r" b="b"/>
              <a:pathLst>
                <a:path w="6884" h="6272" extrusionOk="0">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6906375" y="3911538"/>
              <a:ext cx="220225" cy="216700"/>
            </a:xfrm>
            <a:custGeom>
              <a:avLst/>
              <a:gdLst/>
              <a:ahLst/>
              <a:cxnLst/>
              <a:rect l="l" t="t" r="r" b="b"/>
              <a:pathLst>
                <a:path w="8809" h="8668" extrusionOk="0">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6429325" y="3953688"/>
              <a:ext cx="655675" cy="654050"/>
            </a:xfrm>
            <a:custGeom>
              <a:avLst/>
              <a:gdLst/>
              <a:ahLst/>
              <a:cxnLst/>
              <a:rect l="l" t="t" r="r" b="b"/>
              <a:pathLst>
                <a:path w="26227" h="26162" extrusionOk="0">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23"/>
          <p:cNvSpPr/>
          <p:nvPr/>
        </p:nvSpPr>
        <p:spPr>
          <a:xfrm>
            <a:off x="3597844" y="2922788"/>
            <a:ext cx="428938" cy="428938"/>
          </a:xfrm>
          <a:custGeom>
            <a:avLst/>
            <a:gdLst/>
            <a:ahLst/>
            <a:cxnLst/>
            <a:rect l="l" t="t" r="r" b="b"/>
            <a:pathLst>
              <a:path w="40939" h="40939" extrusionOk="0">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23"/>
          <p:cNvGrpSpPr/>
          <p:nvPr/>
        </p:nvGrpSpPr>
        <p:grpSpPr>
          <a:xfrm>
            <a:off x="5109482" y="2921464"/>
            <a:ext cx="432964" cy="431586"/>
            <a:chOff x="5812000" y="2553488"/>
            <a:chExt cx="769850" cy="767400"/>
          </a:xfrm>
        </p:grpSpPr>
        <p:sp>
          <p:nvSpPr>
            <p:cNvPr id="249" name="Google Shape;249;p23"/>
            <p:cNvSpPr/>
            <p:nvPr/>
          </p:nvSpPr>
          <p:spPr>
            <a:xfrm>
              <a:off x="5858475" y="2553488"/>
              <a:ext cx="150900" cy="150900"/>
            </a:xfrm>
            <a:custGeom>
              <a:avLst/>
              <a:gdLst/>
              <a:ahLst/>
              <a:cxnLst/>
              <a:rect l="l" t="t" r="r" b="b"/>
              <a:pathLst>
                <a:path w="6036"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5812000" y="2732888"/>
              <a:ext cx="244675" cy="425725"/>
            </a:xfrm>
            <a:custGeom>
              <a:avLst/>
              <a:gdLst/>
              <a:ahLst/>
              <a:cxnLst/>
              <a:rect l="l" t="t" r="r" b="b"/>
              <a:pathLst>
                <a:path w="9787" h="17029" extrusionOk="0">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6384475" y="2553488"/>
              <a:ext cx="150875" cy="150900"/>
            </a:xfrm>
            <a:custGeom>
              <a:avLst/>
              <a:gdLst/>
              <a:ahLst/>
              <a:cxnLst/>
              <a:rect l="l" t="t" r="r" b="b"/>
              <a:pathLst>
                <a:path w="6035"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6337975" y="2732088"/>
              <a:ext cx="243875" cy="425700"/>
            </a:xfrm>
            <a:custGeom>
              <a:avLst/>
              <a:gdLst/>
              <a:ahLst/>
              <a:cxnLst/>
              <a:rect l="l" t="t" r="r" b="b"/>
              <a:pathLst>
                <a:path w="9755" h="17028" extrusionOk="0">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6057450" y="2834013"/>
              <a:ext cx="279750" cy="486875"/>
            </a:xfrm>
            <a:custGeom>
              <a:avLst/>
              <a:gdLst/>
              <a:ahLst/>
              <a:cxnLst/>
              <a:rect l="l" t="t" r="r" b="b"/>
              <a:pathLst>
                <a:path w="11190" h="19475" extrusionOk="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6108825" y="2627688"/>
              <a:ext cx="175375" cy="175375"/>
            </a:xfrm>
            <a:custGeom>
              <a:avLst/>
              <a:gdLst/>
              <a:ahLst/>
              <a:cxnLst/>
              <a:rect l="l" t="t" r="r" b="b"/>
              <a:pathLst>
                <a:path w="7015" h="7015" extrusionOk="0">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23"/>
          <p:cNvSpPr/>
          <p:nvPr/>
        </p:nvSpPr>
        <p:spPr>
          <a:xfrm>
            <a:off x="5109480" y="3832541"/>
            <a:ext cx="432968" cy="433836"/>
          </a:xfrm>
          <a:custGeom>
            <a:avLst/>
            <a:gdLst/>
            <a:ahLst/>
            <a:cxnLst/>
            <a:rect l="l" t="t" r="r" b="b"/>
            <a:pathLst>
              <a:path w="32426" h="32491" extrusionOk="0">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5087875" y="2087844"/>
            <a:ext cx="476178" cy="282154"/>
          </a:xfrm>
          <a:custGeom>
            <a:avLst/>
            <a:gdLst/>
            <a:ahLst/>
            <a:cxnLst/>
            <a:rect l="l" t="t" r="r" b="b"/>
            <a:pathLst>
              <a:path w="52356" h="31023" extrusionOk="0">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4893700" y="1556191"/>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3000" dirty="0"/>
              <a:t>INTRODUCTION</a:t>
            </a:r>
          </a:p>
        </p:txBody>
      </p:sp>
      <p:sp>
        <p:nvSpPr>
          <p:cNvPr id="263" name="Google Shape;263;p24"/>
          <p:cNvSpPr txBox="1">
            <a:spLocks noGrp="1"/>
          </p:cNvSpPr>
          <p:nvPr>
            <p:ph type="subTitle" idx="1"/>
          </p:nvPr>
        </p:nvSpPr>
        <p:spPr>
          <a:xfrm>
            <a:off x="4893700" y="2282763"/>
            <a:ext cx="3887693" cy="253381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IN" sz="1200" dirty="0">
                <a:latin typeface="Calibri" panose="020F0502020204030204" pitchFamily="34" charset="0"/>
                <a:cs typeface="Calibri" panose="020F0502020204030204" pitchFamily="34" charset="0"/>
              </a:rPr>
              <a:t>Software for project planning, scheduling, resource allocation, and change management is known as project management software. It enables cost control, quality management, and document management for project managers (PMs), stakeholders, and users. It may also be used as an administration system. Software for project management is also utilised for stakeholder participation and communication. Project management tools are a collection of software created to assist project teams in project planning, project tracking, and project management in order to meet project goals within a certain time frame. Additionally, it fosters productive teamwork and speeds up tasks so they may be completed within the given deadlines.</a:t>
            </a:r>
          </a:p>
        </p:txBody>
      </p:sp>
      <p:cxnSp>
        <p:nvCxnSpPr>
          <p:cNvPr id="264" name="Google Shape;264;p24"/>
          <p:cNvCxnSpPr>
            <a:cxnSpLocks/>
          </p:cNvCxnSpPr>
          <p:nvPr/>
        </p:nvCxnSpPr>
        <p:spPr>
          <a:xfrm>
            <a:off x="4969825" y="2102541"/>
            <a:ext cx="4448400" cy="0"/>
          </a:xfrm>
          <a:prstGeom prst="straightConnector1">
            <a:avLst/>
          </a:prstGeom>
          <a:noFill/>
          <a:ln w="9525" cap="flat" cmpd="sng">
            <a:solidFill>
              <a:schemeClr val="accent1"/>
            </a:solidFill>
            <a:prstDash val="solid"/>
            <a:round/>
            <a:headEnd type="none" w="med" len="med"/>
            <a:tailEnd type="none" w="med" len="med"/>
          </a:ln>
        </p:spPr>
      </p:cxnSp>
      <p:sp>
        <p:nvSpPr>
          <p:cNvPr id="2" name="Google Shape;419;p28">
            <a:extLst>
              <a:ext uri="{FF2B5EF4-FFF2-40B4-BE49-F238E27FC236}">
                <a16:creationId xmlns:a16="http://schemas.microsoft.com/office/drawing/2014/main" id="{29C3ADD8-3EB3-6862-20C4-33E41F065BC8}"/>
              </a:ext>
            </a:extLst>
          </p:cNvPr>
          <p:cNvSpPr/>
          <p:nvPr/>
        </p:nvSpPr>
        <p:spPr>
          <a:xfrm>
            <a:off x="792282" y="2062757"/>
            <a:ext cx="2681532" cy="1732190"/>
          </a:xfrm>
          <a:custGeom>
            <a:avLst/>
            <a:gdLst/>
            <a:ahLst/>
            <a:cxnLst/>
            <a:rect l="l" t="t" r="r" b="b"/>
            <a:pathLst>
              <a:path w="176649" h="114110" extrusionOk="0">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20;p28">
            <a:extLst>
              <a:ext uri="{FF2B5EF4-FFF2-40B4-BE49-F238E27FC236}">
                <a16:creationId xmlns:a16="http://schemas.microsoft.com/office/drawing/2014/main" id="{01CEEAC5-B6FD-544B-1A2A-4E549D504092}"/>
              </a:ext>
            </a:extLst>
          </p:cNvPr>
          <p:cNvSpPr/>
          <p:nvPr/>
        </p:nvSpPr>
        <p:spPr>
          <a:xfrm>
            <a:off x="920644" y="2194914"/>
            <a:ext cx="2424808" cy="1467860"/>
          </a:xfrm>
          <a:custGeom>
            <a:avLst/>
            <a:gdLst/>
            <a:ahLst/>
            <a:cxnLst/>
            <a:rect l="l" t="t" r="r" b="b"/>
            <a:pathLst>
              <a:path w="159737" h="96697" extrusionOk="0">
                <a:moveTo>
                  <a:pt x="0" y="1"/>
                </a:moveTo>
                <a:lnTo>
                  <a:pt x="0" y="96697"/>
                </a:lnTo>
                <a:lnTo>
                  <a:pt x="159737" y="96697"/>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A51"/>
              </a:solidFill>
            </a:endParaRPr>
          </a:p>
        </p:txBody>
      </p:sp>
      <p:sp>
        <p:nvSpPr>
          <p:cNvPr id="4" name="Google Shape;421;p28">
            <a:extLst>
              <a:ext uri="{FF2B5EF4-FFF2-40B4-BE49-F238E27FC236}">
                <a16:creationId xmlns:a16="http://schemas.microsoft.com/office/drawing/2014/main" id="{87B892BA-64D7-D042-D8F4-5536EFDD0DEE}"/>
              </a:ext>
            </a:extLst>
          </p:cNvPr>
          <p:cNvSpPr/>
          <p:nvPr/>
        </p:nvSpPr>
        <p:spPr>
          <a:xfrm>
            <a:off x="551456" y="3789862"/>
            <a:ext cx="3163178" cy="83900"/>
          </a:xfrm>
          <a:custGeom>
            <a:avLst/>
            <a:gdLst/>
            <a:ahLst/>
            <a:cxnLst/>
            <a:rect l="l" t="t" r="r" b="b"/>
            <a:pathLst>
              <a:path w="208378" h="5527" extrusionOk="0">
                <a:moveTo>
                  <a:pt x="0" y="1"/>
                </a:moveTo>
                <a:lnTo>
                  <a:pt x="0" y="5526"/>
                </a:lnTo>
                <a:lnTo>
                  <a:pt x="208377" y="5526"/>
                </a:lnTo>
                <a:lnTo>
                  <a:pt x="208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5" name="Google Shape;422;p28">
            <a:extLst>
              <a:ext uri="{FF2B5EF4-FFF2-40B4-BE49-F238E27FC236}">
                <a16:creationId xmlns:a16="http://schemas.microsoft.com/office/drawing/2014/main" id="{E754E6AA-2578-BA3E-2709-C87BB1CE7FCD}"/>
              </a:ext>
            </a:extLst>
          </p:cNvPr>
          <p:cNvSpPr/>
          <p:nvPr/>
        </p:nvSpPr>
        <p:spPr>
          <a:xfrm>
            <a:off x="920644" y="2194914"/>
            <a:ext cx="2424808" cy="141083"/>
          </a:xfrm>
          <a:custGeom>
            <a:avLst/>
            <a:gdLst/>
            <a:ahLst/>
            <a:cxnLst/>
            <a:rect l="l" t="t" r="r" b="b"/>
            <a:pathLst>
              <a:path w="159737" h="9294" extrusionOk="0">
                <a:moveTo>
                  <a:pt x="0" y="1"/>
                </a:moveTo>
                <a:lnTo>
                  <a:pt x="0" y="9294"/>
                </a:lnTo>
                <a:lnTo>
                  <a:pt x="159737" y="9294"/>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23;p28">
            <a:extLst>
              <a:ext uri="{FF2B5EF4-FFF2-40B4-BE49-F238E27FC236}">
                <a16:creationId xmlns:a16="http://schemas.microsoft.com/office/drawing/2014/main" id="{D8094DBD-5E10-3D78-0B92-5C61A8A1FD5E}"/>
              </a:ext>
            </a:extLst>
          </p:cNvPr>
          <p:cNvSpPr/>
          <p:nvPr/>
        </p:nvSpPr>
        <p:spPr>
          <a:xfrm>
            <a:off x="1059161" y="2395715"/>
            <a:ext cx="1029417" cy="521069"/>
          </a:xfrm>
          <a:custGeom>
            <a:avLst/>
            <a:gdLst/>
            <a:ahLst/>
            <a:cxnLst/>
            <a:rect l="l" t="t" r="r" b="b"/>
            <a:pathLst>
              <a:path w="67814" h="34326" extrusionOk="0">
                <a:moveTo>
                  <a:pt x="1" y="1"/>
                </a:moveTo>
                <a:lnTo>
                  <a:pt x="1" y="34326"/>
                </a:lnTo>
                <a:lnTo>
                  <a:pt x="67813" y="34326"/>
                </a:lnTo>
                <a:lnTo>
                  <a:pt x="67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24;p28">
            <a:extLst>
              <a:ext uri="{FF2B5EF4-FFF2-40B4-BE49-F238E27FC236}">
                <a16:creationId xmlns:a16="http://schemas.microsoft.com/office/drawing/2014/main" id="{3ADBA018-6F4B-E3C4-C03B-D1AEC0A50722}"/>
              </a:ext>
            </a:extLst>
          </p:cNvPr>
          <p:cNvSpPr/>
          <p:nvPr/>
        </p:nvSpPr>
        <p:spPr>
          <a:xfrm>
            <a:off x="1136685" y="2487220"/>
            <a:ext cx="297407" cy="297391"/>
          </a:xfrm>
          <a:custGeom>
            <a:avLst/>
            <a:gdLst/>
            <a:ahLst/>
            <a:cxnLst/>
            <a:rect l="l" t="t" r="r" b="b"/>
            <a:pathLst>
              <a:path w="19592" h="19591" extrusionOk="0">
                <a:moveTo>
                  <a:pt x="1" y="0"/>
                </a:moveTo>
                <a:lnTo>
                  <a:pt x="1" y="19591"/>
                </a:lnTo>
                <a:lnTo>
                  <a:pt x="19591" y="19591"/>
                </a:lnTo>
                <a:lnTo>
                  <a:pt x="195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25;p28">
            <a:extLst>
              <a:ext uri="{FF2B5EF4-FFF2-40B4-BE49-F238E27FC236}">
                <a16:creationId xmlns:a16="http://schemas.microsoft.com/office/drawing/2014/main" id="{F7D1F6CE-5290-DCA9-275A-E4021BA961AE}"/>
              </a:ext>
            </a:extLst>
          </p:cNvPr>
          <p:cNvSpPr/>
          <p:nvPr/>
        </p:nvSpPr>
        <p:spPr>
          <a:xfrm>
            <a:off x="1416271" y="3188734"/>
            <a:ext cx="908690" cy="329163"/>
          </a:xfrm>
          <a:custGeom>
            <a:avLst/>
            <a:gdLst/>
            <a:ahLst/>
            <a:cxnLst/>
            <a:rect l="l" t="t" r="r" b="b"/>
            <a:pathLst>
              <a:path w="59861" h="21684" extrusionOk="0">
                <a:moveTo>
                  <a:pt x="1" y="1"/>
                </a:moveTo>
                <a:lnTo>
                  <a:pt x="1" y="21684"/>
                </a:lnTo>
                <a:lnTo>
                  <a:pt x="59860" y="21684"/>
                </a:lnTo>
                <a:lnTo>
                  <a:pt x="598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6;p28">
            <a:extLst>
              <a:ext uri="{FF2B5EF4-FFF2-40B4-BE49-F238E27FC236}">
                <a16:creationId xmlns:a16="http://schemas.microsoft.com/office/drawing/2014/main" id="{B1A9C923-6BF8-8350-8274-5930B4A85772}"/>
              </a:ext>
            </a:extLst>
          </p:cNvPr>
          <p:cNvSpPr/>
          <p:nvPr/>
        </p:nvSpPr>
        <p:spPr>
          <a:xfrm>
            <a:off x="1476004" y="3263708"/>
            <a:ext cx="679927" cy="53403"/>
          </a:xfrm>
          <a:custGeom>
            <a:avLst/>
            <a:gdLst/>
            <a:ahLst/>
            <a:cxnLst/>
            <a:rect l="l" t="t" r="r" b="b"/>
            <a:pathLst>
              <a:path w="44791" h="3518" extrusionOk="0">
                <a:moveTo>
                  <a:pt x="1" y="1"/>
                </a:moveTo>
                <a:lnTo>
                  <a:pt x="1" y="3517"/>
                </a:lnTo>
                <a:lnTo>
                  <a:pt x="44791" y="3517"/>
                </a:lnTo>
                <a:lnTo>
                  <a:pt x="4479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10" name="Google Shape;427;p28">
            <a:extLst>
              <a:ext uri="{FF2B5EF4-FFF2-40B4-BE49-F238E27FC236}">
                <a16:creationId xmlns:a16="http://schemas.microsoft.com/office/drawing/2014/main" id="{9D135857-77E5-5EEC-F925-93E2E3DA88DF}"/>
              </a:ext>
            </a:extLst>
          </p:cNvPr>
          <p:cNvSpPr/>
          <p:nvPr/>
        </p:nvSpPr>
        <p:spPr>
          <a:xfrm>
            <a:off x="1476004" y="3364108"/>
            <a:ext cx="526154" cy="52128"/>
          </a:xfrm>
          <a:custGeom>
            <a:avLst/>
            <a:gdLst/>
            <a:ahLst/>
            <a:cxnLst/>
            <a:rect l="l" t="t" r="r" b="b"/>
            <a:pathLst>
              <a:path w="34661" h="3434" extrusionOk="0">
                <a:moveTo>
                  <a:pt x="1" y="1"/>
                </a:moveTo>
                <a:lnTo>
                  <a:pt x="1" y="3433"/>
                </a:lnTo>
                <a:lnTo>
                  <a:pt x="34661" y="3433"/>
                </a:lnTo>
                <a:lnTo>
                  <a:pt x="3466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12" name="Google Shape;428;p28">
            <a:extLst>
              <a:ext uri="{FF2B5EF4-FFF2-40B4-BE49-F238E27FC236}">
                <a16:creationId xmlns:a16="http://schemas.microsoft.com/office/drawing/2014/main" id="{B79F9297-A1B3-7152-7DE1-59CB482828C5}"/>
              </a:ext>
            </a:extLst>
          </p:cNvPr>
          <p:cNvSpPr/>
          <p:nvPr/>
        </p:nvSpPr>
        <p:spPr>
          <a:xfrm>
            <a:off x="1096018" y="3188734"/>
            <a:ext cx="322818" cy="329163"/>
          </a:xfrm>
          <a:custGeom>
            <a:avLst/>
            <a:gdLst/>
            <a:ahLst/>
            <a:cxnLst/>
            <a:rect l="l" t="t" r="r" b="b"/>
            <a:pathLst>
              <a:path w="21266" h="21684" extrusionOk="0">
                <a:moveTo>
                  <a:pt x="1" y="1"/>
                </a:moveTo>
                <a:lnTo>
                  <a:pt x="1" y="21684"/>
                </a:lnTo>
                <a:lnTo>
                  <a:pt x="21265" y="21684"/>
                </a:lnTo>
                <a:lnTo>
                  <a:pt x="21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29;p28">
            <a:extLst>
              <a:ext uri="{FF2B5EF4-FFF2-40B4-BE49-F238E27FC236}">
                <a16:creationId xmlns:a16="http://schemas.microsoft.com/office/drawing/2014/main" id="{05A72FDB-6355-01D1-21EF-D19409F2FEF8}"/>
              </a:ext>
            </a:extLst>
          </p:cNvPr>
          <p:cNvSpPr/>
          <p:nvPr/>
        </p:nvSpPr>
        <p:spPr>
          <a:xfrm>
            <a:off x="1158287" y="3297878"/>
            <a:ext cx="218729" cy="109463"/>
          </a:xfrm>
          <a:custGeom>
            <a:avLst/>
            <a:gdLst/>
            <a:ahLst/>
            <a:cxnLst/>
            <a:rect l="l" t="t" r="r" b="b"/>
            <a:pathLst>
              <a:path w="14409" h="7211" extrusionOk="0">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0;p28">
            <a:extLst>
              <a:ext uri="{FF2B5EF4-FFF2-40B4-BE49-F238E27FC236}">
                <a16:creationId xmlns:a16="http://schemas.microsoft.com/office/drawing/2014/main" id="{F2E7F92B-48D7-858C-C2E4-89932EAF667E}"/>
              </a:ext>
            </a:extLst>
          </p:cNvPr>
          <p:cNvSpPr/>
          <p:nvPr/>
        </p:nvSpPr>
        <p:spPr>
          <a:xfrm>
            <a:off x="1599281" y="2946006"/>
            <a:ext cx="704079" cy="155049"/>
          </a:xfrm>
          <a:custGeom>
            <a:avLst/>
            <a:gdLst/>
            <a:ahLst/>
            <a:cxnLst/>
            <a:rect l="l" t="t" r="r" b="b"/>
            <a:pathLst>
              <a:path w="46382" h="10214" extrusionOk="0">
                <a:moveTo>
                  <a:pt x="1" y="0"/>
                </a:moveTo>
                <a:lnTo>
                  <a:pt x="1" y="10214"/>
                </a:lnTo>
                <a:lnTo>
                  <a:pt x="46381" y="10214"/>
                </a:lnTo>
                <a:lnTo>
                  <a:pt x="4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1;p28">
            <a:extLst>
              <a:ext uri="{FF2B5EF4-FFF2-40B4-BE49-F238E27FC236}">
                <a16:creationId xmlns:a16="http://schemas.microsoft.com/office/drawing/2014/main" id="{EAA1A57B-BF4B-380B-D4BE-1B3CD76776D0}"/>
              </a:ext>
            </a:extLst>
          </p:cNvPr>
          <p:cNvSpPr/>
          <p:nvPr/>
        </p:nvSpPr>
        <p:spPr>
          <a:xfrm>
            <a:off x="1599281" y="2754100"/>
            <a:ext cx="704079" cy="155064"/>
          </a:xfrm>
          <a:custGeom>
            <a:avLst/>
            <a:gdLst/>
            <a:ahLst/>
            <a:cxnLst/>
            <a:rect l="l" t="t" r="r" b="b"/>
            <a:pathLst>
              <a:path w="46382" h="10215" extrusionOk="0">
                <a:moveTo>
                  <a:pt x="1" y="0"/>
                </a:moveTo>
                <a:lnTo>
                  <a:pt x="1" y="10214"/>
                </a:lnTo>
                <a:lnTo>
                  <a:pt x="46381" y="10214"/>
                </a:lnTo>
                <a:lnTo>
                  <a:pt x="463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2;p28">
            <a:extLst>
              <a:ext uri="{FF2B5EF4-FFF2-40B4-BE49-F238E27FC236}">
                <a16:creationId xmlns:a16="http://schemas.microsoft.com/office/drawing/2014/main" id="{D4718E10-B51F-2B2E-3F34-5C101AD6A431}"/>
              </a:ext>
            </a:extLst>
          </p:cNvPr>
          <p:cNvSpPr/>
          <p:nvPr/>
        </p:nvSpPr>
        <p:spPr>
          <a:xfrm>
            <a:off x="2303344" y="2755375"/>
            <a:ext cx="155049" cy="155049"/>
          </a:xfrm>
          <a:custGeom>
            <a:avLst/>
            <a:gdLst/>
            <a:ahLst/>
            <a:cxnLst/>
            <a:rect l="l" t="t" r="r" b="b"/>
            <a:pathLst>
              <a:path w="10214" h="10214" extrusionOk="0">
                <a:moveTo>
                  <a:pt x="0" y="0"/>
                </a:moveTo>
                <a:lnTo>
                  <a:pt x="0" y="10214"/>
                </a:lnTo>
                <a:lnTo>
                  <a:pt x="10214" y="10214"/>
                </a:lnTo>
                <a:lnTo>
                  <a:pt x="10214" y="0"/>
                </a:lnTo>
                <a:close/>
              </a:path>
            </a:pathLst>
          </a:custGeom>
          <a:solidFill>
            <a:schemeClr val="accent1"/>
          </a:solidFill>
          <a:ln w="9525" cap="flat"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3;p28">
            <a:extLst>
              <a:ext uri="{FF2B5EF4-FFF2-40B4-BE49-F238E27FC236}">
                <a16:creationId xmlns:a16="http://schemas.microsoft.com/office/drawing/2014/main" id="{5E4AF7B1-C40B-479F-4D55-5CF31C2E7683}"/>
              </a:ext>
            </a:extLst>
          </p:cNvPr>
          <p:cNvSpPr/>
          <p:nvPr/>
        </p:nvSpPr>
        <p:spPr>
          <a:xfrm>
            <a:off x="2495235" y="2835434"/>
            <a:ext cx="744746" cy="714234"/>
          </a:xfrm>
          <a:custGeom>
            <a:avLst/>
            <a:gdLst/>
            <a:ahLst/>
            <a:cxnLst/>
            <a:rect l="l" t="t" r="r" b="b"/>
            <a:pathLst>
              <a:path w="49061" h="47051" extrusionOk="0">
                <a:moveTo>
                  <a:pt x="1" y="1"/>
                </a:moveTo>
                <a:lnTo>
                  <a:pt x="1" y="47051"/>
                </a:lnTo>
                <a:lnTo>
                  <a:pt x="49060" y="47051"/>
                </a:lnTo>
                <a:lnTo>
                  <a:pt x="49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4;p28">
            <a:extLst>
              <a:ext uri="{FF2B5EF4-FFF2-40B4-BE49-F238E27FC236}">
                <a16:creationId xmlns:a16="http://schemas.microsoft.com/office/drawing/2014/main" id="{F1E89DE7-0EA5-C8E6-51E2-F01433C046F4}"/>
              </a:ext>
            </a:extLst>
          </p:cNvPr>
          <p:cNvSpPr/>
          <p:nvPr/>
        </p:nvSpPr>
        <p:spPr>
          <a:xfrm>
            <a:off x="2584190" y="2868481"/>
            <a:ext cx="728230" cy="623427"/>
          </a:xfrm>
          <a:custGeom>
            <a:avLst/>
            <a:gdLst/>
            <a:ahLst/>
            <a:cxnLst/>
            <a:rect l="l" t="t" r="r" b="b"/>
            <a:pathLst>
              <a:path w="47973" h="41069" extrusionOk="0">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19" name="Google Shape;435;p28">
            <a:extLst>
              <a:ext uri="{FF2B5EF4-FFF2-40B4-BE49-F238E27FC236}">
                <a16:creationId xmlns:a16="http://schemas.microsoft.com/office/drawing/2014/main" id="{65E09C5C-936C-5C1D-24DF-3012EA417881}"/>
              </a:ext>
            </a:extLst>
          </p:cNvPr>
          <p:cNvSpPr/>
          <p:nvPr/>
        </p:nvSpPr>
        <p:spPr>
          <a:xfrm>
            <a:off x="2820573" y="3017169"/>
            <a:ext cx="186835" cy="328040"/>
          </a:xfrm>
          <a:custGeom>
            <a:avLst/>
            <a:gdLst/>
            <a:ahLst/>
            <a:cxnLst/>
            <a:rect l="l" t="t" r="r" b="b"/>
            <a:pathLst>
              <a:path w="12308" h="21610" extrusionOk="0">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20" name="Google Shape;436;p28">
            <a:extLst>
              <a:ext uri="{FF2B5EF4-FFF2-40B4-BE49-F238E27FC236}">
                <a16:creationId xmlns:a16="http://schemas.microsoft.com/office/drawing/2014/main" id="{94605E51-A4C6-AF84-F294-48D42CF12910}"/>
              </a:ext>
            </a:extLst>
          </p:cNvPr>
          <p:cNvSpPr/>
          <p:nvPr/>
        </p:nvSpPr>
        <p:spPr>
          <a:xfrm>
            <a:off x="2773560" y="1020650"/>
            <a:ext cx="1476741" cy="1959677"/>
          </a:xfrm>
          <a:custGeom>
            <a:avLst/>
            <a:gdLst/>
            <a:ahLst/>
            <a:cxnLst/>
            <a:rect l="l" t="t" r="r" b="b"/>
            <a:pathLst>
              <a:path w="97282" h="129096" extrusionOk="0">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7;p28">
            <a:extLst>
              <a:ext uri="{FF2B5EF4-FFF2-40B4-BE49-F238E27FC236}">
                <a16:creationId xmlns:a16="http://schemas.microsoft.com/office/drawing/2014/main" id="{57F2D472-99DF-4E2B-B6C4-68695EE64B57}"/>
              </a:ext>
            </a:extLst>
          </p:cNvPr>
          <p:cNvSpPr/>
          <p:nvPr/>
        </p:nvSpPr>
        <p:spPr>
          <a:xfrm>
            <a:off x="2891752" y="1164253"/>
            <a:ext cx="1241633" cy="1500907"/>
          </a:xfrm>
          <a:custGeom>
            <a:avLst/>
            <a:gdLst/>
            <a:ahLst/>
            <a:cxnLst/>
            <a:rect l="l" t="t" r="r" b="b"/>
            <a:pathLst>
              <a:path w="81794" h="98874" extrusionOk="0">
                <a:moveTo>
                  <a:pt x="0" y="0"/>
                </a:moveTo>
                <a:lnTo>
                  <a:pt x="0" y="98873"/>
                </a:lnTo>
                <a:lnTo>
                  <a:pt x="81794" y="98873"/>
                </a:lnTo>
                <a:lnTo>
                  <a:pt x="8179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8;p28">
            <a:extLst>
              <a:ext uri="{FF2B5EF4-FFF2-40B4-BE49-F238E27FC236}">
                <a16:creationId xmlns:a16="http://schemas.microsoft.com/office/drawing/2014/main" id="{93CE3226-F6D1-4C31-D6E0-7DBC64DC95FB}"/>
              </a:ext>
            </a:extLst>
          </p:cNvPr>
          <p:cNvSpPr/>
          <p:nvPr/>
        </p:nvSpPr>
        <p:spPr>
          <a:xfrm>
            <a:off x="3429321" y="2740119"/>
            <a:ext cx="185560" cy="159086"/>
          </a:xfrm>
          <a:custGeom>
            <a:avLst/>
            <a:gdLst/>
            <a:ahLst/>
            <a:cxnLst/>
            <a:rect l="l" t="t" r="r" b="b"/>
            <a:pathLst>
              <a:path w="12224" h="10480" extrusionOk="0">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9;p28">
            <a:extLst>
              <a:ext uri="{FF2B5EF4-FFF2-40B4-BE49-F238E27FC236}">
                <a16:creationId xmlns:a16="http://schemas.microsoft.com/office/drawing/2014/main" id="{310B9A32-5AAF-046F-F6D6-A3225E3AB001}"/>
              </a:ext>
            </a:extLst>
          </p:cNvPr>
          <p:cNvSpPr/>
          <p:nvPr/>
        </p:nvSpPr>
        <p:spPr>
          <a:xfrm>
            <a:off x="3492864" y="1384105"/>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40;p28">
            <a:extLst>
              <a:ext uri="{FF2B5EF4-FFF2-40B4-BE49-F238E27FC236}">
                <a16:creationId xmlns:a16="http://schemas.microsoft.com/office/drawing/2014/main" id="{5E221FBE-F61F-354F-E286-F1E008CE9BA8}"/>
              </a:ext>
            </a:extLst>
          </p:cNvPr>
          <p:cNvSpPr/>
          <p:nvPr/>
        </p:nvSpPr>
        <p:spPr>
          <a:xfrm>
            <a:off x="3022649" y="1485781"/>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41;p28">
            <a:extLst>
              <a:ext uri="{FF2B5EF4-FFF2-40B4-BE49-F238E27FC236}">
                <a16:creationId xmlns:a16="http://schemas.microsoft.com/office/drawing/2014/main" id="{C82746EC-51BF-2C54-0FA9-796A855BBA65}"/>
              </a:ext>
            </a:extLst>
          </p:cNvPr>
          <p:cNvSpPr/>
          <p:nvPr/>
        </p:nvSpPr>
        <p:spPr>
          <a:xfrm>
            <a:off x="3140840" y="1893728"/>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4893700" y="1627138"/>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000" dirty="0">
                <a:solidFill>
                  <a:srgbClr val="FFFFFF"/>
                </a:solidFill>
              </a:rPr>
              <a:t>ABSTRACT</a:t>
            </a:r>
            <a:endParaRPr sz="3000" dirty="0">
              <a:solidFill>
                <a:srgbClr val="FFFFFF"/>
              </a:solidFill>
            </a:endParaRPr>
          </a:p>
        </p:txBody>
      </p:sp>
      <p:sp>
        <p:nvSpPr>
          <p:cNvPr id="297" name="Google Shape;297;p26"/>
          <p:cNvSpPr txBox="1">
            <a:spLocks noGrp="1"/>
          </p:cNvSpPr>
          <p:nvPr>
            <p:ph type="subTitle" idx="1"/>
          </p:nvPr>
        </p:nvSpPr>
        <p:spPr>
          <a:xfrm>
            <a:off x="4782057" y="2477127"/>
            <a:ext cx="3753686" cy="2205134"/>
          </a:xfrm>
          <a:prstGeom prst="rect">
            <a:avLst/>
          </a:prstGeom>
        </p:spPr>
        <p:txBody>
          <a:bodyPr spcFirstLastPara="1" wrap="square" lIns="91425" tIns="91425" rIns="91425" bIns="91425" anchor="t" anchorCtr="0">
            <a:noAutofit/>
          </a:bodyPr>
          <a:lstStyle/>
          <a:p>
            <a:pPr marL="139700" indent="0"/>
            <a:r>
              <a:rPr lang="en-IN" sz="1200" dirty="0">
                <a:solidFill>
                  <a:schemeClr val="bg1"/>
                </a:solidFill>
                <a:effectLst/>
                <a:latin typeface="Calibri" panose="020F0502020204030204" pitchFamily="34" charset="0"/>
                <a:cs typeface="Calibri" panose="020F0502020204030204" pitchFamily="34" charset="0"/>
              </a:rPr>
              <a:t>Project management tools are a collection of software created to assist project teams in project planning, project tracking, and project management in order to meet project goals within a certain time frame. Additionally, it fosters productive teamwork and speeds up tasks so they may be completed within the given deadlines. We made the decision to create a web application using FERN stack to implement the functions listed above. To define a project schedule, a project manager (PM) may use the software to map project tasks and visually describe task interactions.</a:t>
            </a:r>
            <a:endParaRPr lang="en-US" sz="1200" dirty="0">
              <a:solidFill>
                <a:schemeClr val="bg1"/>
              </a:solidFill>
              <a:latin typeface="Calibri" panose="020F0502020204030204" pitchFamily="34" charset="0"/>
              <a:cs typeface="Calibri" panose="020F0502020204030204" pitchFamily="34" charset="0"/>
            </a:endParaRPr>
          </a:p>
          <a:p>
            <a:pPr marL="139700" indent="0">
              <a:buNone/>
            </a:pPr>
            <a:endParaRPr lang="en-IN" sz="1200" dirty="0">
              <a:solidFill>
                <a:schemeClr val="bg1"/>
              </a:solidFill>
              <a:effectLst/>
              <a:latin typeface="Calibri" panose="020F0502020204030204" pitchFamily="34" charset="0"/>
              <a:cs typeface="Calibri" panose="020F0502020204030204" pitchFamily="34" charset="0"/>
            </a:endParaRPr>
          </a:p>
        </p:txBody>
      </p:sp>
      <p:cxnSp>
        <p:nvCxnSpPr>
          <p:cNvPr id="298" name="Google Shape;298;p26"/>
          <p:cNvCxnSpPr/>
          <p:nvPr/>
        </p:nvCxnSpPr>
        <p:spPr>
          <a:xfrm>
            <a:off x="4979350" y="2164938"/>
            <a:ext cx="4448400" cy="0"/>
          </a:xfrm>
          <a:prstGeom prst="straightConnector1">
            <a:avLst/>
          </a:prstGeom>
          <a:noFill/>
          <a:ln w="9525" cap="flat" cmpd="sng">
            <a:solidFill>
              <a:schemeClr val="accent1"/>
            </a:solidFill>
            <a:prstDash val="solid"/>
            <a:round/>
            <a:headEnd type="none" w="med" len="med"/>
            <a:tailEnd type="none" w="med" len="med"/>
          </a:ln>
        </p:spPr>
      </p:cxnSp>
      <p:sp>
        <p:nvSpPr>
          <p:cNvPr id="299" name="Google Shape;299;p26"/>
          <p:cNvSpPr/>
          <p:nvPr/>
        </p:nvSpPr>
        <p:spPr>
          <a:xfrm>
            <a:off x="1953596" y="1830067"/>
            <a:ext cx="1094271" cy="2041506"/>
          </a:xfrm>
          <a:custGeom>
            <a:avLst/>
            <a:gdLst/>
            <a:ahLst/>
            <a:cxnLst/>
            <a:rect l="l" t="t" r="r" b="b"/>
            <a:pathLst>
              <a:path w="78009" h="145536" fill="none" extrusionOk="0">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2056879" y="1992173"/>
            <a:ext cx="887043" cy="1628410"/>
          </a:xfrm>
          <a:custGeom>
            <a:avLst/>
            <a:gdLst/>
            <a:ahLst/>
            <a:cxnLst/>
            <a:rect l="l" t="t" r="r" b="b"/>
            <a:pathLst>
              <a:path w="63236" h="116087" extrusionOk="0">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2396132" y="3661112"/>
            <a:ext cx="182624" cy="156421"/>
          </a:xfrm>
          <a:custGeom>
            <a:avLst/>
            <a:gdLst/>
            <a:ahLst/>
            <a:cxnLst/>
            <a:rect l="l" t="t" r="r" b="b"/>
            <a:pathLst>
              <a:path w="13019" h="11151" extrusionOk="0">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2392035" y="1893688"/>
            <a:ext cx="217496" cy="35574"/>
          </a:xfrm>
          <a:custGeom>
            <a:avLst/>
            <a:gdLst/>
            <a:ahLst/>
            <a:cxnLst/>
            <a:rect l="l" t="t" r="r" b="b"/>
            <a:pathLst>
              <a:path w="15505" h="2536" extrusionOk="0">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2251814" y="3281499"/>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2326365" y="3384094"/>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2327052" y="3444293"/>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2411185" y="3474385"/>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848263" y="3444293"/>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2878356" y="3081768"/>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2878356" y="3024319"/>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2970695" y="3024319"/>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3344151" y="3024319"/>
            <a:ext cx="29416" cy="29416"/>
          </a:xfrm>
          <a:custGeom>
            <a:avLst/>
            <a:gdLst/>
            <a:ahLst/>
            <a:cxnLst/>
            <a:rect l="l" t="t" r="r" b="b"/>
            <a:pathLst>
              <a:path w="2097" h="2097" fill="none" extrusionOk="0">
                <a:moveTo>
                  <a:pt x="0" y="0"/>
                </a:moveTo>
                <a:lnTo>
                  <a:pt x="2097" y="0"/>
                </a:lnTo>
                <a:lnTo>
                  <a:pt x="2097" y="2097"/>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3373557" y="3107076"/>
            <a:ext cx="14" cy="292053"/>
          </a:xfrm>
          <a:custGeom>
            <a:avLst/>
            <a:gdLst/>
            <a:ahLst/>
            <a:cxnLst/>
            <a:rect l="l" t="t" r="r" b="b"/>
            <a:pathLst>
              <a:path w="1" h="20820" fill="none" extrusionOk="0">
                <a:moveTo>
                  <a:pt x="1" y="1"/>
                </a:moveTo>
                <a:lnTo>
                  <a:pt x="1" y="20819"/>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3373557" y="3425816"/>
            <a:ext cx="14" cy="30103"/>
          </a:xfrm>
          <a:custGeom>
            <a:avLst/>
            <a:gdLst/>
            <a:ahLst/>
            <a:cxnLst/>
            <a:rect l="l" t="t" r="r" b="b"/>
            <a:pathLst>
              <a:path w="1" h="2146" fill="none" extrusionOk="0">
                <a:moveTo>
                  <a:pt x="1" y="1"/>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1673154" y="2077680"/>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1736762" y="2077680"/>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1804480" y="2077680"/>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1833900" y="2169332"/>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1834573" y="2665217"/>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1923504" y="2695323"/>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2634164" y="2695323"/>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2608856" y="2648129"/>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1611594" y="363922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1724458" y="360980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1754551" y="323840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1754551" y="317957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1840732" y="3179578"/>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2740183" y="3179578"/>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2770275" y="3289706"/>
            <a:ext cx="14" cy="30103"/>
          </a:xfrm>
          <a:custGeom>
            <a:avLst/>
            <a:gdLst/>
            <a:ahLst/>
            <a:cxnLst/>
            <a:rect l="l" t="t" r="r" b="b"/>
            <a:pathLst>
              <a:path w="1" h="2146" fill="none" extrusionOk="0">
                <a:moveTo>
                  <a:pt x="1" y="0"/>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2699147" y="3284235"/>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2526098" y="3007905"/>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2526098" y="254894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2526785" y="249216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a:off x="2615014" y="249216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a:off x="3549342" y="246207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3579448" y="235058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3579448" y="229792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2473432" y="3007217"/>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2811324" y="1640604"/>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2811324" y="1728160"/>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2781905" y="2304754"/>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2296272" y="2334173"/>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2237448" y="2334173"/>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2237448" y="2418993"/>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2237448" y="2857429"/>
            <a:ext cx="14" cy="30103"/>
          </a:xfrm>
          <a:custGeom>
            <a:avLst/>
            <a:gdLst/>
            <a:ahLst/>
            <a:cxnLst/>
            <a:rect l="l" t="t" r="r" b="b"/>
            <a:pathLst>
              <a:path w="1" h="2146" fill="none" extrusionOk="0">
                <a:moveTo>
                  <a:pt x="1" y="0"/>
                </a:moveTo>
                <a:lnTo>
                  <a:pt x="1" y="214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2166320" y="2837592"/>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6"/>
          <p:cNvGrpSpPr/>
          <p:nvPr/>
        </p:nvGrpSpPr>
        <p:grpSpPr>
          <a:xfrm>
            <a:off x="2624430" y="1068391"/>
            <a:ext cx="373819" cy="412843"/>
            <a:chOff x="3040350" y="1113200"/>
            <a:chExt cx="1704600" cy="1882550"/>
          </a:xfrm>
        </p:grpSpPr>
        <p:sp>
          <p:nvSpPr>
            <p:cNvPr id="347" name="Google Shape;347;p26"/>
            <p:cNvSpPr/>
            <p:nvPr/>
          </p:nvSpPr>
          <p:spPr>
            <a:xfrm>
              <a:off x="3040350" y="2164475"/>
              <a:ext cx="1607250" cy="831275"/>
            </a:xfrm>
            <a:custGeom>
              <a:avLst/>
              <a:gdLst/>
              <a:ahLst/>
              <a:cxnLst/>
              <a:rect l="l" t="t" r="r" b="b"/>
              <a:pathLst>
                <a:path w="64290" h="33251" extrusionOk="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sp>
          <p:nvSpPr>
            <p:cNvPr id="348" name="Google Shape;348;p26"/>
            <p:cNvSpPr/>
            <p:nvPr/>
          </p:nvSpPr>
          <p:spPr>
            <a:xfrm>
              <a:off x="3073300" y="1113200"/>
              <a:ext cx="1671650" cy="924525"/>
            </a:xfrm>
            <a:custGeom>
              <a:avLst/>
              <a:gdLst/>
              <a:ahLst/>
              <a:cxnLst/>
              <a:rect l="l" t="t" r="r" b="b"/>
              <a:pathLst>
                <a:path w="66866" h="36981" extrusionOk="0">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grpSp>
      <p:grpSp>
        <p:nvGrpSpPr>
          <p:cNvPr id="349" name="Google Shape;349;p26"/>
          <p:cNvGrpSpPr/>
          <p:nvPr/>
        </p:nvGrpSpPr>
        <p:grpSpPr>
          <a:xfrm>
            <a:off x="3390291" y="1782576"/>
            <a:ext cx="406573" cy="402537"/>
            <a:chOff x="462200" y="569000"/>
            <a:chExt cx="1901650" cy="1882775"/>
          </a:xfrm>
        </p:grpSpPr>
        <p:sp>
          <p:nvSpPr>
            <p:cNvPr id="350" name="Google Shape;350;p26"/>
            <p:cNvSpPr/>
            <p:nvPr/>
          </p:nvSpPr>
          <p:spPr>
            <a:xfrm>
              <a:off x="462200" y="890525"/>
              <a:ext cx="1573675" cy="1561250"/>
            </a:xfrm>
            <a:custGeom>
              <a:avLst/>
              <a:gdLst/>
              <a:ahLst/>
              <a:cxnLst/>
              <a:rect l="l" t="t" r="r" b="b"/>
              <a:pathLst>
                <a:path w="62947" h="62450" extrusionOk="0">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6"/>
            <p:cNvSpPr/>
            <p:nvPr/>
          </p:nvSpPr>
          <p:spPr>
            <a:xfrm>
              <a:off x="1198700" y="569000"/>
              <a:ext cx="1165150" cy="1158700"/>
            </a:xfrm>
            <a:custGeom>
              <a:avLst/>
              <a:gdLst/>
              <a:ahLst/>
              <a:cxnLst/>
              <a:rect l="l" t="t" r="r" b="b"/>
              <a:pathLst>
                <a:path w="46606" h="46348" extrusionOk="0">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6"/>
            <p:cNvSpPr/>
            <p:nvPr/>
          </p:nvSpPr>
          <p:spPr>
            <a:xfrm>
              <a:off x="1307825" y="1322925"/>
              <a:ext cx="159450" cy="146850"/>
            </a:xfrm>
            <a:custGeom>
              <a:avLst/>
              <a:gdLst/>
              <a:ahLst/>
              <a:cxnLst/>
              <a:rect l="l" t="t" r="r" b="b"/>
              <a:pathLst>
                <a:path w="6378" h="5874" extrusionOk="0">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a:off x="701000" y="1507650"/>
              <a:ext cx="373300" cy="440175"/>
            </a:xfrm>
            <a:custGeom>
              <a:avLst/>
              <a:gdLst/>
              <a:ahLst/>
              <a:cxnLst/>
              <a:rect l="l" t="t" r="r" b="b"/>
              <a:pathLst>
                <a:path w="14932" h="17607" extrusionOk="0">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26"/>
          <p:cNvGrpSpPr/>
          <p:nvPr/>
        </p:nvGrpSpPr>
        <p:grpSpPr>
          <a:xfrm>
            <a:off x="3208667" y="3620568"/>
            <a:ext cx="372185" cy="370679"/>
            <a:chOff x="4991125" y="2436850"/>
            <a:chExt cx="1890225" cy="1882575"/>
          </a:xfrm>
        </p:grpSpPr>
        <p:sp>
          <p:nvSpPr>
            <p:cNvPr id="355" name="Google Shape;355;p26"/>
            <p:cNvSpPr/>
            <p:nvPr/>
          </p:nvSpPr>
          <p:spPr>
            <a:xfrm>
              <a:off x="4991125" y="3057800"/>
              <a:ext cx="1890225" cy="1261625"/>
            </a:xfrm>
            <a:custGeom>
              <a:avLst/>
              <a:gdLst/>
              <a:ahLst/>
              <a:cxnLst/>
              <a:rect l="l" t="t" r="r" b="b"/>
              <a:pathLst>
                <a:path w="75609" h="50465" extrusionOk="0">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5188800" y="2813650"/>
              <a:ext cx="1298100" cy="133575"/>
            </a:xfrm>
            <a:custGeom>
              <a:avLst/>
              <a:gdLst/>
              <a:ahLst/>
              <a:cxnLst/>
              <a:rect l="l" t="t" r="r" b="b"/>
              <a:pathLst>
                <a:path w="51924" h="5343" extrusionOk="0">
                  <a:moveTo>
                    <a:pt x="0" y="1"/>
                  </a:moveTo>
                  <a:lnTo>
                    <a:pt x="0" y="5343"/>
                  </a:lnTo>
                  <a:lnTo>
                    <a:pt x="51923" y="5343"/>
                  </a:lnTo>
                  <a:lnTo>
                    <a:pt x="519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5615600" y="2436850"/>
              <a:ext cx="176800" cy="253575"/>
            </a:xfrm>
            <a:custGeom>
              <a:avLst/>
              <a:gdLst/>
              <a:ahLst/>
              <a:cxnLst/>
              <a:rect l="l" t="t" r="r" b="b"/>
              <a:pathLst>
                <a:path w="7072" h="10143" extrusionOk="0">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5851800" y="2436850"/>
              <a:ext cx="176800" cy="253575"/>
            </a:xfrm>
            <a:custGeom>
              <a:avLst/>
              <a:gdLst/>
              <a:ahLst/>
              <a:cxnLst/>
              <a:rect l="l" t="t" r="r" b="b"/>
              <a:pathLst>
                <a:path w="7072" h="10143" extrusionOk="0">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26"/>
          <p:cNvGrpSpPr/>
          <p:nvPr/>
        </p:nvGrpSpPr>
        <p:grpSpPr>
          <a:xfrm>
            <a:off x="1112845" y="3454559"/>
            <a:ext cx="372245" cy="369356"/>
            <a:chOff x="5249675" y="238125"/>
            <a:chExt cx="1897275" cy="1882550"/>
          </a:xfrm>
        </p:grpSpPr>
        <p:sp>
          <p:nvSpPr>
            <p:cNvPr id="360" name="Google Shape;360;p26"/>
            <p:cNvSpPr/>
            <p:nvPr/>
          </p:nvSpPr>
          <p:spPr>
            <a:xfrm>
              <a:off x="5367350" y="1455300"/>
              <a:ext cx="290050" cy="110325"/>
            </a:xfrm>
            <a:custGeom>
              <a:avLst/>
              <a:gdLst/>
              <a:ahLst/>
              <a:cxnLst/>
              <a:rect l="l" t="t" r="r" b="b"/>
              <a:pathLst>
                <a:path w="11602" h="4413" extrusionOk="0">
                  <a:moveTo>
                    <a:pt x="0" y="0"/>
                  </a:moveTo>
                  <a:lnTo>
                    <a:pt x="0" y="4412"/>
                  </a:lnTo>
                  <a:lnTo>
                    <a:pt x="11601" y="4412"/>
                  </a:lnTo>
                  <a:cubicBezTo>
                    <a:pt x="9272" y="1612"/>
                    <a:pt x="5836" y="0"/>
                    <a:pt x="221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6"/>
            <p:cNvSpPr/>
            <p:nvPr/>
          </p:nvSpPr>
          <p:spPr>
            <a:xfrm>
              <a:off x="5367350" y="1234675"/>
              <a:ext cx="1661950" cy="276525"/>
            </a:xfrm>
            <a:custGeom>
              <a:avLst/>
              <a:gdLst/>
              <a:ahLst/>
              <a:cxnLst/>
              <a:rect l="l" t="t" r="r" b="b"/>
              <a:pathLst>
                <a:path w="66478" h="11061" extrusionOk="0">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a:off x="5249675" y="1675900"/>
              <a:ext cx="1897275" cy="444775"/>
            </a:xfrm>
            <a:custGeom>
              <a:avLst/>
              <a:gdLst/>
              <a:ahLst/>
              <a:cxnLst/>
              <a:rect l="l" t="t" r="r" b="b"/>
              <a:pathLst>
                <a:path w="75891" h="17791" extrusionOk="0">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5856800" y="1455300"/>
              <a:ext cx="1172500" cy="276525"/>
            </a:xfrm>
            <a:custGeom>
              <a:avLst/>
              <a:gdLst/>
              <a:ahLst/>
              <a:cxnLst/>
              <a:rect l="l" t="t" r="r" b="b"/>
              <a:pathLst>
                <a:path w="46900" h="11061" extrusionOk="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5253500" y="238125"/>
              <a:ext cx="1889625" cy="886275"/>
            </a:xfrm>
            <a:custGeom>
              <a:avLst/>
              <a:gdLst/>
              <a:ahLst/>
              <a:cxnLst/>
              <a:rect l="l" t="t" r="r" b="b"/>
              <a:pathLst>
                <a:path w="75585" h="35451" extrusionOk="0">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26"/>
          <p:cNvGrpSpPr/>
          <p:nvPr/>
        </p:nvGrpSpPr>
        <p:grpSpPr>
          <a:xfrm>
            <a:off x="1126337" y="1869842"/>
            <a:ext cx="357689" cy="347177"/>
            <a:chOff x="2652075" y="3639925"/>
            <a:chExt cx="1882575" cy="1827250"/>
          </a:xfrm>
        </p:grpSpPr>
        <p:sp>
          <p:nvSpPr>
            <p:cNvPr id="366" name="Google Shape;366;p26"/>
            <p:cNvSpPr/>
            <p:nvPr/>
          </p:nvSpPr>
          <p:spPr>
            <a:xfrm>
              <a:off x="2716200" y="3639925"/>
              <a:ext cx="628925" cy="694500"/>
            </a:xfrm>
            <a:custGeom>
              <a:avLst/>
              <a:gdLst/>
              <a:ahLst/>
              <a:cxnLst/>
              <a:rect l="l" t="t" r="r" b="b"/>
              <a:pathLst>
                <a:path w="25157" h="27780" extrusionOk="0">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3326275" y="3795950"/>
              <a:ext cx="282400" cy="286975"/>
            </a:xfrm>
            <a:custGeom>
              <a:avLst/>
              <a:gdLst/>
              <a:ahLst/>
              <a:cxnLst/>
              <a:rect l="l" t="t" r="r" b="b"/>
              <a:pathLst>
                <a:path w="11296" h="11479" extrusionOk="0">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3696600" y="3760800"/>
              <a:ext cx="318000" cy="258600"/>
            </a:xfrm>
            <a:custGeom>
              <a:avLst/>
              <a:gdLst/>
              <a:ahLst/>
              <a:cxnLst/>
              <a:rect l="l" t="t" r="r" b="b"/>
              <a:pathLst>
                <a:path w="12720" h="10344" extrusionOk="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3980450" y="3991375"/>
              <a:ext cx="455350" cy="343050"/>
            </a:xfrm>
            <a:custGeom>
              <a:avLst/>
              <a:gdLst/>
              <a:ahLst/>
              <a:cxnLst/>
              <a:rect l="l" t="t" r="r" b="b"/>
              <a:pathLst>
                <a:path w="18214" h="13722" extrusionOk="0">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3385675" y="4059600"/>
              <a:ext cx="602150" cy="274825"/>
            </a:xfrm>
            <a:custGeom>
              <a:avLst/>
              <a:gdLst/>
              <a:ahLst/>
              <a:cxnLst/>
              <a:rect l="l" t="t" r="r" b="b"/>
              <a:pathLst>
                <a:path w="24086" h="10993" extrusionOk="0">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a:off x="2705900" y="4710325"/>
              <a:ext cx="1774625" cy="756850"/>
            </a:xfrm>
            <a:custGeom>
              <a:avLst/>
              <a:gdLst/>
              <a:ahLst/>
              <a:cxnLst/>
              <a:rect l="l" t="t" r="r" b="b"/>
              <a:pathLst>
                <a:path w="70985" h="30274" extrusionOk="0">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2652075" y="4447650"/>
              <a:ext cx="1882575" cy="149450"/>
            </a:xfrm>
            <a:custGeom>
              <a:avLst/>
              <a:gdLst/>
              <a:ahLst/>
              <a:cxnLst/>
              <a:rect l="l" t="t" r="r" b="b"/>
              <a:pathLst>
                <a:path w="75303" h="5978" extrusionOk="0">
                  <a:moveTo>
                    <a:pt x="1" y="0"/>
                  </a:moveTo>
                  <a:cubicBezTo>
                    <a:pt x="118" y="2012"/>
                    <a:pt x="401" y="4012"/>
                    <a:pt x="836" y="5977"/>
                  </a:cubicBezTo>
                  <a:lnTo>
                    <a:pt x="74455" y="5977"/>
                  </a:lnTo>
                  <a:cubicBezTo>
                    <a:pt x="74902" y="4012"/>
                    <a:pt x="75185" y="2012"/>
                    <a:pt x="753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329240"/>
            <a:ext cx="8520600" cy="606600"/>
          </a:xfrm>
          <a:prstGeom prst="rect">
            <a:avLst/>
          </a:prstGeom>
        </p:spPr>
        <p:txBody>
          <a:bodyPr spcFirstLastPara="1" wrap="square" lIns="91425" tIns="91425" rIns="91425" bIns="91425" anchor="b" anchorCtr="0">
            <a:noAutofit/>
          </a:bodyPr>
          <a:lstStyle/>
          <a:p>
            <a:pPr marL="0" lvl="0" indent="0" rtl="0">
              <a:spcBef>
                <a:spcPts val="0"/>
              </a:spcBef>
              <a:spcAft>
                <a:spcPts val="0"/>
              </a:spcAft>
              <a:buClr>
                <a:schemeClr val="dk1"/>
              </a:buClr>
              <a:buSzPts val="1100"/>
              <a:buFont typeface="Arial"/>
              <a:buNone/>
            </a:pPr>
            <a:r>
              <a:rPr lang="en-IN" dirty="0"/>
              <a:t>LITERATURE SURVEY</a:t>
            </a:r>
          </a:p>
        </p:txBody>
      </p:sp>
      <p:cxnSp>
        <p:nvCxnSpPr>
          <p:cNvPr id="291" name="Google Shape;291;p25"/>
          <p:cNvCxnSpPr/>
          <p:nvPr/>
        </p:nvCxnSpPr>
        <p:spPr>
          <a:xfrm>
            <a:off x="311700" y="876390"/>
            <a:ext cx="8520600" cy="0"/>
          </a:xfrm>
          <a:prstGeom prst="straightConnector1">
            <a:avLst/>
          </a:prstGeom>
          <a:noFill/>
          <a:ln w="9525" cap="flat" cmpd="sng">
            <a:solidFill>
              <a:schemeClr val="accent1"/>
            </a:solidFill>
            <a:prstDash val="solid"/>
            <a:round/>
            <a:headEnd type="none" w="med" len="med"/>
            <a:tailEnd type="none" w="med" len="med"/>
          </a:ln>
        </p:spPr>
      </p:cxnSp>
      <p:graphicFrame>
        <p:nvGraphicFramePr>
          <p:cNvPr id="3" name="Table 3">
            <a:extLst>
              <a:ext uri="{FF2B5EF4-FFF2-40B4-BE49-F238E27FC236}">
                <a16:creationId xmlns:a16="http://schemas.microsoft.com/office/drawing/2014/main" id="{94A4E56F-975E-5B90-0713-2F70547017A5}"/>
              </a:ext>
            </a:extLst>
          </p:cNvPr>
          <p:cNvGraphicFramePr>
            <a:graphicFrameLocks noGrp="1"/>
          </p:cNvGraphicFramePr>
          <p:nvPr>
            <p:extLst>
              <p:ext uri="{D42A27DB-BD31-4B8C-83A1-F6EECF244321}">
                <p14:modId xmlns:p14="http://schemas.microsoft.com/office/powerpoint/2010/main" val="3256045312"/>
              </p:ext>
            </p:extLst>
          </p:nvPr>
        </p:nvGraphicFramePr>
        <p:xfrm>
          <a:off x="788275" y="1227622"/>
          <a:ext cx="7567449" cy="3494152"/>
        </p:xfrm>
        <a:graphic>
          <a:graphicData uri="http://schemas.openxmlformats.org/drawingml/2006/table">
            <a:tbl>
              <a:tblPr firstRow="1" bandRow="1">
                <a:tableStyleId>{CA245551-08B6-4C68-9B35-0ED07F9B5F62}</a:tableStyleId>
              </a:tblPr>
              <a:tblGrid>
                <a:gridCol w="2207173">
                  <a:extLst>
                    <a:ext uri="{9D8B030D-6E8A-4147-A177-3AD203B41FA5}">
                      <a16:colId xmlns:a16="http://schemas.microsoft.com/office/drawing/2014/main" val="2886806305"/>
                    </a:ext>
                  </a:extLst>
                </a:gridCol>
                <a:gridCol w="2585545">
                  <a:extLst>
                    <a:ext uri="{9D8B030D-6E8A-4147-A177-3AD203B41FA5}">
                      <a16:colId xmlns:a16="http://schemas.microsoft.com/office/drawing/2014/main" val="252710138"/>
                    </a:ext>
                  </a:extLst>
                </a:gridCol>
                <a:gridCol w="2774731">
                  <a:extLst>
                    <a:ext uri="{9D8B030D-6E8A-4147-A177-3AD203B41FA5}">
                      <a16:colId xmlns:a16="http://schemas.microsoft.com/office/drawing/2014/main" val="2166959971"/>
                    </a:ext>
                  </a:extLst>
                </a:gridCol>
              </a:tblGrid>
              <a:tr h="45766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1" dirty="0">
                          <a:solidFill>
                            <a:schemeClr val="bg1"/>
                          </a:solidFill>
                          <a:latin typeface="Calibri" panose="020F0502020204030204" pitchFamily="34" charset="0"/>
                          <a:cs typeface="Calibri" panose="020F0502020204030204" pitchFamily="34" charset="0"/>
                        </a:rPr>
                        <a:t>Paper Title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1" dirty="0">
                          <a:solidFill>
                            <a:schemeClr val="bg1"/>
                          </a:solidFill>
                          <a:latin typeface="Calibri" panose="020F0502020204030204" pitchFamily="34" charset="0"/>
                          <a:cs typeface="Calibri" panose="020F0502020204030204" pitchFamily="34" charset="0"/>
                        </a:rPr>
                        <a:t>Citation</a:t>
                      </a:r>
                    </a:p>
                  </a:txBody>
                  <a:tcPr/>
                </a:tc>
                <a:tc>
                  <a:txBody>
                    <a:bodyPr/>
                    <a:lstStyle/>
                    <a:p>
                      <a:pPr algn="l"/>
                      <a:r>
                        <a:rPr lang="en-US" sz="1400" b="1" dirty="0">
                          <a:solidFill>
                            <a:schemeClr val="bg1"/>
                          </a:solidFill>
                          <a:latin typeface="Calibri" panose="020F0502020204030204" pitchFamily="34" charset="0"/>
                          <a:cs typeface="Calibri" panose="020F0502020204030204" pitchFamily="34" charset="0"/>
                        </a:rPr>
                        <a:t>Description</a:t>
                      </a:r>
                    </a:p>
                  </a:txBody>
                  <a:tcPr/>
                </a:tc>
                <a:extLst>
                  <a:ext uri="{0D108BD9-81ED-4DB2-BD59-A6C34878D82A}">
                    <a16:rowId xmlns:a16="http://schemas.microsoft.com/office/drawing/2014/main" val="2075956630"/>
                  </a:ext>
                </a:extLst>
              </a:tr>
              <a:tr h="303648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200" b="0" i="0" u="none" strike="noStrike" cap="none" dirty="0">
                          <a:solidFill>
                            <a:schemeClr val="bg1"/>
                          </a:solidFill>
                          <a:effectLst/>
                          <a:latin typeface="Calibri" panose="020F0502020204030204" pitchFamily="34" charset="0"/>
                          <a:ea typeface="Arial"/>
                          <a:cs typeface="Calibri" panose="020F0502020204030204" pitchFamily="34" charset="0"/>
                          <a:sym typeface="Arial"/>
                        </a:rPr>
                        <a:t>Website Design and User Engagement</a:t>
                      </a:r>
                    </a:p>
                    <a:p>
                      <a:pPr algn="l"/>
                      <a:endParaRPr lang="en-US" sz="1200" dirty="0">
                        <a:solidFill>
                          <a:schemeClr val="bg1"/>
                        </a:solidFill>
                      </a:endParaRPr>
                    </a:p>
                  </a:txBody>
                  <a:tcPr/>
                </a:tc>
                <a:tc>
                  <a:txBody>
                    <a:bodyPr/>
                    <a:lstStyle/>
                    <a:p>
                      <a:r>
                        <a:rPr lang="en-IN" sz="1200" b="0" i="0" u="none" strike="noStrike" cap="none" dirty="0" err="1">
                          <a:solidFill>
                            <a:schemeClr val="bg1"/>
                          </a:solidFill>
                          <a:effectLst/>
                          <a:latin typeface="Calibri" panose="020F0502020204030204" pitchFamily="34" charset="0"/>
                          <a:ea typeface="Arial"/>
                          <a:cs typeface="Calibri" panose="020F0502020204030204" pitchFamily="34" charset="0"/>
                          <a:sym typeface="Arial"/>
                        </a:rPr>
                        <a:t>ElevateU</a:t>
                      </a:r>
                      <a:r>
                        <a:rPr lang="en-IN" sz="1200" b="0" i="0" u="none" strike="noStrike" cap="none" dirty="0">
                          <a:solidFill>
                            <a:schemeClr val="bg1"/>
                          </a:solidFill>
                          <a:effectLst/>
                          <a:latin typeface="Calibri" panose="020F0502020204030204" pitchFamily="34" charset="0"/>
                          <a:ea typeface="Arial"/>
                          <a:cs typeface="Calibri" panose="020F0502020204030204" pitchFamily="34" charset="0"/>
                          <a:sym typeface="Arial"/>
                        </a:rPr>
                        <a:t>, Los Angeles, CA, USA</a:t>
                      </a:r>
                    </a:p>
                    <a:p>
                      <a:r>
                        <a:rPr lang="en-IN" sz="1200" b="0" i="0" u="none" strike="noStrike" cap="none" baseline="30000" dirty="0">
                          <a:solidFill>
                            <a:schemeClr val="bg1"/>
                          </a:solidFill>
                          <a:effectLst/>
                          <a:latin typeface="Calibri" panose="020F0502020204030204" pitchFamily="34" charset="0"/>
                          <a:ea typeface="Arial"/>
                          <a:cs typeface="Calibri" panose="020F0502020204030204" pitchFamily="34" charset="0"/>
                          <a:sym typeface="Arial"/>
                        </a:rPr>
                        <a:t>2</a:t>
                      </a:r>
                      <a:r>
                        <a:rPr lang="en-IN" sz="1200" b="0" i="0" u="none" strike="noStrike" cap="none" dirty="0">
                          <a:solidFill>
                            <a:schemeClr val="bg1"/>
                          </a:solidFill>
                          <a:effectLst/>
                          <a:latin typeface="Calibri" panose="020F0502020204030204" pitchFamily="34" charset="0"/>
                          <a:ea typeface="Arial"/>
                          <a:cs typeface="Calibri" panose="020F0502020204030204" pitchFamily="34" charset="0"/>
                          <a:sym typeface="Arial"/>
                        </a:rPr>
                        <a:t>University of California Institute for Prediction Technology, Department of Family Medicine, University of California, Los Angeles, Los Angeles, CA, USA</a:t>
                      </a:r>
                    </a:p>
                    <a:p>
                      <a:r>
                        <a:rPr lang="en-IN" sz="1200" b="0" i="0" u="none" strike="noStrike" cap="none" baseline="30000" dirty="0">
                          <a:solidFill>
                            <a:schemeClr val="bg1"/>
                          </a:solidFill>
                          <a:effectLst/>
                          <a:latin typeface="Calibri" panose="020F0502020204030204" pitchFamily="34" charset="0"/>
                          <a:ea typeface="Arial"/>
                          <a:cs typeface="Calibri" panose="020F0502020204030204" pitchFamily="34" charset="0"/>
                          <a:sym typeface="Arial"/>
                        </a:rPr>
                        <a:t>3</a:t>
                      </a:r>
                      <a:r>
                        <a:rPr lang="en-IN" sz="1200" b="0" i="0" u="none" strike="noStrike" cap="none" dirty="0">
                          <a:solidFill>
                            <a:schemeClr val="bg1"/>
                          </a:solidFill>
                          <a:effectLst/>
                          <a:latin typeface="Calibri" panose="020F0502020204030204" pitchFamily="34" charset="0"/>
                          <a:ea typeface="Arial"/>
                          <a:cs typeface="Calibri" panose="020F0502020204030204" pitchFamily="34" charset="0"/>
                          <a:sym typeface="Arial"/>
                        </a:rPr>
                        <a:t>UCLA </a:t>
                      </a:r>
                      <a:r>
                        <a:rPr lang="en-IN" sz="1200" b="0" i="0" u="none" strike="noStrike" cap="none" dirty="0" err="1">
                          <a:solidFill>
                            <a:schemeClr val="bg1"/>
                          </a:solidFill>
                          <a:effectLst/>
                          <a:latin typeface="Calibri" panose="020F0502020204030204" pitchFamily="34" charset="0"/>
                          <a:ea typeface="Arial"/>
                          <a:cs typeface="Calibri" panose="020F0502020204030204" pitchFamily="34" charset="0"/>
                          <a:sym typeface="Arial"/>
                        </a:rPr>
                        <a:t>Center</a:t>
                      </a:r>
                      <a:r>
                        <a:rPr lang="en-IN" sz="1200" b="0" i="0" u="none" strike="noStrike" cap="none" dirty="0">
                          <a:solidFill>
                            <a:schemeClr val="bg1"/>
                          </a:solidFill>
                          <a:effectLst/>
                          <a:latin typeface="Calibri" panose="020F0502020204030204" pitchFamily="34" charset="0"/>
                          <a:ea typeface="Arial"/>
                          <a:cs typeface="Calibri" panose="020F0502020204030204" pitchFamily="34" charset="0"/>
                          <a:sym typeface="Arial"/>
                        </a:rPr>
                        <a:t> for Digital </a:t>
                      </a:r>
                      <a:r>
                        <a:rPr lang="en-IN" sz="1200" b="0" i="0" u="none" strike="noStrike" cap="none" dirty="0" err="1">
                          <a:solidFill>
                            <a:schemeClr val="bg1"/>
                          </a:solidFill>
                          <a:effectLst/>
                          <a:latin typeface="Calibri" panose="020F0502020204030204" pitchFamily="34" charset="0"/>
                          <a:ea typeface="Arial"/>
                          <a:cs typeface="Calibri" panose="020F0502020204030204" pitchFamily="34" charset="0"/>
                          <a:sym typeface="Arial"/>
                        </a:rPr>
                        <a:t>Behavior</a:t>
                      </a:r>
                      <a:r>
                        <a:rPr lang="en-IN" sz="1200" b="0" i="0" u="none" strike="noStrike" cap="none" dirty="0">
                          <a:solidFill>
                            <a:schemeClr val="bg1"/>
                          </a:solidFill>
                          <a:effectLst/>
                          <a:latin typeface="Calibri" panose="020F0502020204030204" pitchFamily="34" charset="0"/>
                          <a:ea typeface="Arial"/>
                          <a:cs typeface="Calibri" panose="020F0502020204030204" pitchFamily="34" charset="0"/>
                          <a:sym typeface="Arial"/>
                        </a:rPr>
                        <a:t>, Department of Family Medicine, University of California, Los Angeles, Los Angeles, CA, USA</a:t>
                      </a:r>
                    </a:p>
                  </a:txBody>
                  <a:tcPr/>
                </a:tc>
                <a:tc>
                  <a:txBody>
                    <a:bodyPr/>
                    <a:lstStyle/>
                    <a:p>
                      <a:pPr algn="l"/>
                      <a:r>
                        <a:rPr lang="en-IN" sz="1200" b="0" i="0" u="none" strike="noStrike" cap="none" dirty="0">
                          <a:solidFill>
                            <a:schemeClr val="bg1"/>
                          </a:solidFill>
                          <a:effectLst/>
                          <a:latin typeface="Calibri" panose="020F0502020204030204" pitchFamily="34" charset="0"/>
                          <a:ea typeface="Arial"/>
                          <a:cs typeface="Calibri" panose="020F0502020204030204" pitchFamily="34" charset="0"/>
                          <a:sym typeface="Arial"/>
                        </a:rPr>
                        <a:t>The seven website design elements most often discussed in relation to user engagement in the reviewed studies were navigation (62.86%), graphical representation (60%), organization (42.86%), content utility (37.14%), purpose (31.43%), simplicity (31.43%), and readability (31.43%). These seven elements exceeded our threshold level of 30% representation in the literature and were included into a short list of website design elements to operationalize effective website design. For further analysis, we reviewed how studies defined and evaluated these seven elements. </a:t>
                      </a:r>
                      <a:endParaRPr lang="en-US" sz="1200"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264958522"/>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329240"/>
            <a:ext cx="8520600" cy="606600"/>
          </a:xfrm>
          <a:prstGeom prst="rect">
            <a:avLst/>
          </a:prstGeom>
        </p:spPr>
        <p:txBody>
          <a:bodyPr spcFirstLastPara="1" wrap="square" lIns="91425" tIns="91425" rIns="91425" bIns="91425" anchor="b" anchorCtr="0">
            <a:noAutofit/>
          </a:bodyPr>
          <a:lstStyle/>
          <a:p>
            <a:pPr marL="0" lvl="0" indent="0" rtl="0">
              <a:spcBef>
                <a:spcPts val="0"/>
              </a:spcBef>
              <a:spcAft>
                <a:spcPts val="0"/>
              </a:spcAft>
              <a:buClr>
                <a:schemeClr val="dk1"/>
              </a:buClr>
              <a:buSzPts val="1100"/>
              <a:buFont typeface="Arial"/>
              <a:buNone/>
            </a:pPr>
            <a:r>
              <a:rPr lang="en-IN" dirty="0"/>
              <a:t>LITERATURE SURVEY</a:t>
            </a:r>
          </a:p>
        </p:txBody>
      </p:sp>
      <p:cxnSp>
        <p:nvCxnSpPr>
          <p:cNvPr id="291" name="Google Shape;291;p25"/>
          <p:cNvCxnSpPr/>
          <p:nvPr/>
        </p:nvCxnSpPr>
        <p:spPr>
          <a:xfrm>
            <a:off x="311700" y="876390"/>
            <a:ext cx="8520600" cy="0"/>
          </a:xfrm>
          <a:prstGeom prst="straightConnector1">
            <a:avLst/>
          </a:prstGeom>
          <a:noFill/>
          <a:ln w="9525" cap="flat" cmpd="sng">
            <a:solidFill>
              <a:schemeClr val="accent1"/>
            </a:solidFill>
            <a:prstDash val="solid"/>
            <a:round/>
            <a:headEnd type="none" w="med" len="med"/>
            <a:tailEnd type="none" w="med" len="med"/>
          </a:ln>
        </p:spPr>
      </p:cxnSp>
      <p:graphicFrame>
        <p:nvGraphicFramePr>
          <p:cNvPr id="3" name="Table 3">
            <a:extLst>
              <a:ext uri="{FF2B5EF4-FFF2-40B4-BE49-F238E27FC236}">
                <a16:creationId xmlns:a16="http://schemas.microsoft.com/office/drawing/2014/main" id="{94A4E56F-975E-5B90-0713-2F70547017A5}"/>
              </a:ext>
            </a:extLst>
          </p:cNvPr>
          <p:cNvGraphicFramePr>
            <a:graphicFrameLocks noGrp="1"/>
          </p:cNvGraphicFramePr>
          <p:nvPr>
            <p:extLst>
              <p:ext uri="{D42A27DB-BD31-4B8C-83A1-F6EECF244321}">
                <p14:modId xmlns:p14="http://schemas.microsoft.com/office/powerpoint/2010/main" val="2015216764"/>
              </p:ext>
            </p:extLst>
          </p:nvPr>
        </p:nvGraphicFramePr>
        <p:xfrm>
          <a:off x="788275" y="1227622"/>
          <a:ext cx="7567449" cy="3494152"/>
        </p:xfrm>
        <a:graphic>
          <a:graphicData uri="http://schemas.openxmlformats.org/drawingml/2006/table">
            <a:tbl>
              <a:tblPr firstRow="1" bandRow="1">
                <a:tableStyleId>{CA245551-08B6-4C68-9B35-0ED07F9B5F62}</a:tableStyleId>
              </a:tblPr>
              <a:tblGrid>
                <a:gridCol w="2207173">
                  <a:extLst>
                    <a:ext uri="{9D8B030D-6E8A-4147-A177-3AD203B41FA5}">
                      <a16:colId xmlns:a16="http://schemas.microsoft.com/office/drawing/2014/main" val="2886806305"/>
                    </a:ext>
                  </a:extLst>
                </a:gridCol>
                <a:gridCol w="2585545">
                  <a:extLst>
                    <a:ext uri="{9D8B030D-6E8A-4147-A177-3AD203B41FA5}">
                      <a16:colId xmlns:a16="http://schemas.microsoft.com/office/drawing/2014/main" val="252710138"/>
                    </a:ext>
                  </a:extLst>
                </a:gridCol>
                <a:gridCol w="2774731">
                  <a:extLst>
                    <a:ext uri="{9D8B030D-6E8A-4147-A177-3AD203B41FA5}">
                      <a16:colId xmlns:a16="http://schemas.microsoft.com/office/drawing/2014/main" val="2166959971"/>
                    </a:ext>
                  </a:extLst>
                </a:gridCol>
              </a:tblGrid>
              <a:tr h="45766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1" dirty="0">
                          <a:solidFill>
                            <a:schemeClr val="bg1"/>
                          </a:solidFill>
                          <a:latin typeface="Calibri" panose="020F0502020204030204" pitchFamily="34" charset="0"/>
                          <a:cs typeface="Calibri" panose="020F0502020204030204" pitchFamily="34" charset="0"/>
                        </a:rPr>
                        <a:t>Paper Title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1" dirty="0">
                          <a:solidFill>
                            <a:schemeClr val="bg1"/>
                          </a:solidFill>
                          <a:latin typeface="Calibri" panose="020F0502020204030204" pitchFamily="34" charset="0"/>
                          <a:cs typeface="Calibri" panose="020F0502020204030204" pitchFamily="34" charset="0"/>
                        </a:rPr>
                        <a:t>Citation</a:t>
                      </a:r>
                    </a:p>
                  </a:txBody>
                  <a:tcPr/>
                </a:tc>
                <a:tc>
                  <a:txBody>
                    <a:bodyPr/>
                    <a:lstStyle/>
                    <a:p>
                      <a:pPr algn="l"/>
                      <a:r>
                        <a:rPr lang="en-US" sz="1400" b="1" dirty="0">
                          <a:solidFill>
                            <a:schemeClr val="bg1"/>
                          </a:solidFill>
                          <a:latin typeface="Calibri" panose="020F0502020204030204" pitchFamily="34" charset="0"/>
                          <a:cs typeface="Calibri" panose="020F0502020204030204" pitchFamily="34" charset="0"/>
                        </a:rPr>
                        <a:t>Description</a:t>
                      </a:r>
                    </a:p>
                  </a:txBody>
                  <a:tcPr/>
                </a:tc>
                <a:extLst>
                  <a:ext uri="{0D108BD9-81ED-4DB2-BD59-A6C34878D82A}">
                    <a16:rowId xmlns:a16="http://schemas.microsoft.com/office/drawing/2014/main" val="2075956630"/>
                  </a:ext>
                </a:extLst>
              </a:tr>
              <a:tr h="303648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200" dirty="0">
                          <a:solidFill>
                            <a:schemeClr val="bg1"/>
                          </a:solidFill>
                          <a:latin typeface="Calibri" panose="020F0502020204030204" pitchFamily="34" charset="0"/>
                          <a:cs typeface="Calibri" panose="020F0502020204030204" pitchFamily="34" charset="0"/>
                        </a:rPr>
                        <a:t>Technologies for Web Application Development</a:t>
                      </a:r>
                      <a:endParaRPr lang="en-US" sz="1200" dirty="0">
                        <a:solidFill>
                          <a:schemeClr val="bg1"/>
                        </a:solidFill>
                        <a:latin typeface="Calibri" panose="020F0502020204030204" pitchFamily="34" charset="0"/>
                        <a:cs typeface="Calibri" panose="020F0502020204030204" pitchFamily="34" charset="0"/>
                      </a:endParaRPr>
                    </a:p>
                  </a:txBody>
                  <a:tcPr/>
                </a:tc>
                <a:tc>
                  <a:txBody>
                    <a:bodyPr/>
                    <a:lstStyle/>
                    <a:p>
                      <a:r>
                        <a:rPr lang="en-IN" sz="1200" dirty="0">
                          <a:solidFill>
                            <a:schemeClr val="bg1"/>
                          </a:solidFill>
                          <a:latin typeface="Calibri" panose="020F0502020204030204" pitchFamily="34" charset="0"/>
                          <a:cs typeface="Calibri" panose="020F0502020204030204" pitchFamily="34" charset="0"/>
                        </a:rPr>
                        <a:t>BARRY DOYLE University of California, Irvine and CRISTINA VIDEIRA LOPES University of California, Irvine</a:t>
                      </a:r>
                    </a:p>
                    <a:p>
                      <a:r>
                        <a:rPr lang="en-IN" sz="1200" dirty="0">
                          <a:solidFill>
                            <a:schemeClr val="bg1"/>
                          </a:solidFill>
                          <a:latin typeface="Calibri" panose="020F0502020204030204" pitchFamily="34" charset="0"/>
                          <a:cs typeface="Calibri" panose="020F0502020204030204" pitchFamily="34" charset="0"/>
                        </a:rPr>
                        <a:t>Apache Software Foundation 1996–2003. Apache HTTP Server Version 1.3: Apache API Notes. Apache Software Foundation. Apache Software Foundation 1999-2004. Apache HTTP Server Project. Apache Software Foundation.</a:t>
                      </a:r>
                      <a:endParaRPr lang="en-IN" sz="1200" b="0" i="0" u="none" strike="noStrike" cap="none" dirty="0">
                        <a:solidFill>
                          <a:schemeClr val="bg1"/>
                        </a:solidFill>
                        <a:effectLst/>
                        <a:latin typeface="Calibri" panose="020F0502020204030204" pitchFamily="34" charset="0"/>
                        <a:ea typeface="Arial"/>
                        <a:cs typeface="Calibri" panose="020F0502020204030204" pitchFamily="34" charset="0"/>
                        <a:sym typeface="Arial"/>
                      </a:endParaRPr>
                    </a:p>
                  </a:txBody>
                  <a:tcPr/>
                </a:tc>
                <a:tc>
                  <a:txBody>
                    <a:bodyPr/>
                    <a:lstStyle/>
                    <a:p>
                      <a:pPr algn="l"/>
                      <a:r>
                        <a:rPr lang="en-IN" sz="1200" dirty="0">
                          <a:solidFill>
                            <a:schemeClr val="bg1"/>
                          </a:solidFill>
                          <a:latin typeface="Calibri" panose="020F0502020204030204" pitchFamily="34" charset="0"/>
                          <a:cs typeface="Calibri" panose="020F0502020204030204" pitchFamily="34" charset="0"/>
                        </a:rPr>
                        <a:t>The earliest technical elements that allowed for interactive and dynamic content were HTML forms, the HTTP POST request method, and the Common Gateway Interface (CGI). HTML forms are used to collect user input data that is submitted to a forms processor on a Web server in a GET or POST message. By 1993, the availability of CGI completed the forms processing path by providing a means by which Web servers could process and respond to submitted data. CGI is functional but not scalable; as its limitations became clear other solutions were developed that were more efficient but more complicated. </a:t>
                      </a:r>
                      <a:endParaRPr lang="en-US" sz="1200"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264958522"/>
                  </a:ext>
                </a:extLst>
              </a:tr>
            </a:tbl>
          </a:graphicData>
        </a:graphic>
      </p:graphicFrame>
    </p:spTree>
    <p:extLst>
      <p:ext uri="{BB962C8B-B14F-4D97-AF65-F5344CB8AC3E}">
        <p14:creationId xmlns:p14="http://schemas.microsoft.com/office/powerpoint/2010/main" val="240344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329240"/>
            <a:ext cx="8520600" cy="606600"/>
          </a:xfrm>
          <a:prstGeom prst="rect">
            <a:avLst/>
          </a:prstGeom>
        </p:spPr>
        <p:txBody>
          <a:bodyPr spcFirstLastPara="1" wrap="square" lIns="91425" tIns="91425" rIns="91425" bIns="91425" anchor="b" anchorCtr="0">
            <a:noAutofit/>
          </a:bodyPr>
          <a:lstStyle/>
          <a:p>
            <a:pPr marL="0" lvl="0" indent="0" rtl="0">
              <a:spcBef>
                <a:spcPts val="0"/>
              </a:spcBef>
              <a:spcAft>
                <a:spcPts val="0"/>
              </a:spcAft>
              <a:buClr>
                <a:schemeClr val="dk1"/>
              </a:buClr>
              <a:buSzPts val="1100"/>
              <a:buFont typeface="Arial"/>
              <a:buNone/>
            </a:pPr>
            <a:r>
              <a:rPr lang="en-IN" dirty="0"/>
              <a:t>LITERATURE SURVEY</a:t>
            </a:r>
          </a:p>
        </p:txBody>
      </p:sp>
      <p:cxnSp>
        <p:nvCxnSpPr>
          <p:cNvPr id="291" name="Google Shape;291;p25"/>
          <p:cNvCxnSpPr/>
          <p:nvPr/>
        </p:nvCxnSpPr>
        <p:spPr>
          <a:xfrm>
            <a:off x="146157" y="87639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4" name="Picture 3">
            <a:extLst>
              <a:ext uri="{FF2B5EF4-FFF2-40B4-BE49-F238E27FC236}">
                <a16:creationId xmlns:a16="http://schemas.microsoft.com/office/drawing/2014/main" id="{05D279EE-280F-DA3B-8513-B5F246032530}"/>
              </a:ext>
            </a:extLst>
          </p:cNvPr>
          <p:cNvPicPr>
            <a:picLocks noChangeAspect="1"/>
          </p:cNvPicPr>
          <p:nvPr/>
        </p:nvPicPr>
        <p:blipFill>
          <a:blip r:embed="rId3"/>
          <a:stretch>
            <a:fillRect/>
          </a:stretch>
        </p:blipFill>
        <p:spPr>
          <a:xfrm>
            <a:off x="1180658" y="1258062"/>
            <a:ext cx="2366579" cy="1183290"/>
          </a:xfrm>
          <a:prstGeom prst="rect">
            <a:avLst/>
          </a:prstGeom>
        </p:spPr>
      </p:pic>
      <p:sp>
        <p:nvSpPr>
          <p:cNvPr id="6" name="TextBox 5">
            <a:extLst>
              <a:ext uri="{FF2B5EF4-FFF2-40B4-BE49-F238E27FC236}">
                <a16:creationId xmlns:a16="http://schemas.microsoft.com/office/drawing/2014/main" id="{7917A71F-2F6C-3C47-C6F5-BD904C652BE0}"/>
              </a:ext>
            </a:extLst>
          </p:cNvPr>
          <p:cNvSpPr txBox="1"/>
          <p:nvPr/>
        </p:nvSpPr>
        <p:spPr>
          <a:xfrm>
            <a:off x="457196" y="2516189"/>
            <a:ext cx="3949261" cy="1892826"/>
          </a:xfrm>
          <a:prstGeom prst="rect">
            <a:avLst/>
          </a:prstGeom>
          <a:noFill/>
        </p:spPr>
        <p:txBody>
          <a:bodyPr wrap="square">
            <a:spAutoFit/>
          </a:bodyPr>
          <a:lstStyle/>
          <a:p>
            <a:pPr algn="ctr"/>
            <a:r>
              <a:rPr lang="en-IN" sz="1300" b="0" i="0" dirty="0">
                <a:solidFill>
                  <a:schemeClr val="bg1"/>
                </a:solidFill>
                <a:effectLst/>
                <a:latin typeface="Calibri" panose="020F0502020204030204" pitchFamily="34" charset="0"/>
                <a:cs typeface="Calibri" panose="020F0502020204030204" pitchFamily="34" charset="0"/>
              </a:rPr>
              <a:t>Jira is a proprietary issue tracking product developed by Atlassian that allows bug tracking and agile project management. Jira is used for issue tracking and project management by over 180,000 customers in 190 countries. Some of the organizations that have used Jira at some point in time for bug-tracking and project management include </a:t>
            </a:r>
            <a:r>
              <a:rPr lang="en-IN" sz="1300" b="0" i="0" u="none" strike="noStrike" dirty="0">
                <a:solidFill>
                  <a:schemeClr val="bg1"/>
                </a:solidFill>
                <a:effectLst/>
                <a:latin typeface="Calibri" panose="020F0502020204030204" pitchFamily="34" charset="0"/>
                <a:cs typeface="Calibri" panose="020F0502020204030204" pitchFamily="34" charset="0"/>
              </a:rPr>
              <a:t>Fedora Commons</a:t>
            </a:r>
            <a:r>
              <a:rPr lang="en-IN" sz="1300" b="0" i="0" dirty="0">
                <a:solidFill>
                  <a:schemeClr val="bg1"/>
                </a:solidFill>
                <a:effectLst/>
                <a:latin typeface="Calibri" panose="020F0502020204030204" pitchFamily="34" charset="0"/>
                <a:cs typeface="Calibri" panose="020F0502020204030204" pitchFamily="34" charset="0"/>
              </a:rPr>
              <a:t>, </a:t>
            </a:r>
            <a:r>
              <a:rPr lang="en-IN" sz="1300" b="0" i="0" u="none" strike="noStrike" dirty="0">
                <a:solidFill>
                  <a:schemeClr val="bg1"/>
                </a:solidFill>
                <a:effectLst/>
                <a:latin typeface="Calibri" panose="020F0502020204030204" pitchFamily="34" charset="0"/>
                <a:cs typeface="Calibri" panose="020F0502020204030204" pitchFamily="34" charset="0"/>
              </a:rPr>
              <a:t>Hibernate</a:t>
            </a:r>
            <a:r>
              <a:rPr lang="en-IN" sz="1300" b="0" i="0" dirty="0">
                <a:solidFill>
                  <a:schemeClr val="bg1"/>
                </a:solidFill>
                <a:effectLst/>
                <a:latin typeface="Calibri" panose="020F0502020204030204" pitchFamily="34" charset="0"/>
                <a:cs typeface="Calibri" panose="020F0502020204030204" pitchFamily="34" charset="0"/>
              </a:rPr>
              <a:t>, and the </a:t>
            </a:r>
            <a:r>
              <a:rPr lang="en-IN" sz="1300" b="0" i="0" u="none" strike="noStrike" dirty="0">
                <a:solidFill>
                  <a:schemeClr val="bg1"/>
                </a:solidFill>
                <a:effectLst/>
                <a:latin typeface="Calibri" panose="020F0502020204030204" pitchFamily="34" charset="0"/>
                <a:cs typeface="Calibri" panose="020F0502020204030204" pitchFamily="34" charset="0"/>
              </a:rPr>
              <a:t>Apache Software Foundation</a:t>
            </a:r>
            <a:r>
              <a:rPr lang="en-IN" sz="1300" b="0" i="0" dirty="0">
                <a:solidFill>
                  <a:schemeClr val="bg1"/>
                </a:solidFill>
                <a:effectLst/>
                <a:latin typeface="Calibri" panose="020F0502020204030204" pitchFamily="34" charset="0"/>
                <a:cs typeface="Calibri" panose="020F0502020204030204" pitchFamily="34" charset="0"/>
              </a:rPr>
              <a:t>, which uses both Jira and Bugzilla.</a:t>
            </a:r>
            <a:endParaRPr lang="en-US" sz="1300" dirty="0">
              <a:solidFill>
                <a:schemeClr val="bg1"/>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FE3A362A-DB02-6831-DE9F-9A60CA5C5C46}"/>
              </a:ext>
            </a:extLst>
          </p:cNvPr>
          <p:cNvSpPr txBox="1"/>
          <p:nvPr/>
        </p:nvSpPr>
        <p:spPr>
          <a:xfrm>
            <a:off x="4658705" y="2716244"/>
            <a:ext cx="4165707" cy="1492716"/>
          </a:xfrm>
          <a:prstGeom prst="rect">
            <a:avLst/>
          </a:prstGeom>
          <a:noFill/>
        </p:spPr>
        <p:txBody>
          <a:bodyPr wrap="square">
            <a:spAutoFit/>
          </a:bodyPr>
          <a:lstStyle/>
          <a:p>
            <a:pPr algn="ctr"/>
            <a:r>
              <a:rPr lang="en-IN" sz="1300" b="0" i="0" dirty="0" err="1">
                <a:solidFill>
                  <a:schemeClr val="bg1"/>
                </a:solidFill>
                <a:effectLst/>
                <a:latin typeface="Calibri" panose="020F0502020204030204" pitchFamily="34" charset="0"/>
                <a:cs typeface="Calibri" panose="020F0502020204030204" pitchFamily="34" charset="0"/>
              </a:rPr>
              <a:t>OpenProj</a:t>
            </a:r>
            <a:r>
              <a:rPr lang="en-IN" sz="1300" b="0" i="0" dirty="0">
                <a:solidFill>
                  <a:schemeClr val="bg1"/>
                </a:solidFill>
                <a:effectLst/>
                <a:latin typeface="Calibri" panose="020F0502020204030204" pitchFamily="34" charset="0"/>
                <a:cs typeface="Calibri" panose="020F0502020204030204" pitchFamily="34" charset="0"/>
              </a:rPr>
              <a:t> was an open-source project management software application. It has not been updated since 2008 and is not supported. </a:t>
            </a:r>
            <a:r>
              <a:rPr lang="en-IN" sz="1300" b="0" i="0" dirty="0" err="1">
                <a:solidFill>
                  <a:schemeClr val="bg1"/>
                </a:solidFill>
                <a:effectLst/>
                <a:latin typeface="Calibri" panose="020F0502020204030204" pitchFamily="34" charset="0"/>
                <a:cs typeface="Calibri" panose="020F0502020204030204" pitchFamily="34" charset="0"/>
              </a:rPr>
              <a:t>OpenProj</a:t>
            </a:r>
            <a:r>
              <a:rPr lang="en-IN" sz="1300" b="0" i="0" dirty="0">
                <a:solidFill>
                  <a:schemeClr val="bg1"/>
                </a:solidFill>
                <a:effectLst/>
                <a:latin typeface="Calibri" panose="020F0502020204030204" pitchFamily="34" charset="0"/>
                <a:cs typeface="Calibri" panose="020F0502020204030204" pitchFamily="34" charset="0"/>
              </a:rPr>
              <a:t> has not been supported for over 10 years. Serena software previously issued a warning and asked users to use </a:t>
            </a:r>
            <a:r>
              <a:rPr lang="en-IN" sz="1300" b="0" i="0" dirty="0" err="1">
                <a:solidFill>
                  <a:schemeClr val="bg1"/>
                </a:solidFill>
                <a:effectLst/>
                <a:latin typeface="Calibri" panose="020F0502020204030204" pitchFamily="34" charset="0"/>
                <a:cs typeface="Calibri" panose="020F0502020204030204" pitchFamily="34" charset="0"/>
              </a:rPr>
              <a:t>ProjectLibre</a:t>
            </a:r>
            <a:r>
              <a:rPr lang="en-IN" sz="1300" b="0" i="0" dirty="0">
                <a:solidFill>
                  <a:schemeClr val="bg1"/>
                </a:solidFill>
                <a:effectLst/>
                <a:latin typeface="Calibri" panose="020F0502020204030204" pitchFamily="34" charset="0"/>
                <a:cs typeface="Calibri" panose="020F0502020204030204" pitchFamily="34" charset="0"/>
              </a:rPr>
              <a:t>. As of version 1.4, bugs in the software generally only manifest for users who are attempting more advanced features.</a:t>
            </a:r>
            <a:endParaRPr lang="en-US" sz="1300" dirty="0">
              <a:solidFill>
                <a:schemeClr val="bg1"/>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89840AA1-B1F5-99E4-08C3-55A64B7A5CC2}"/>
              </a:ext>
            </a:extLst>
          </p:cNvPr>
          <p:cNvPicPr>
            <a:picLocks noChangeAspect="1"/>
          </p:cNvPicPr>
          <p:nvPr/>
        </p:nvPicPr>
        <p:blipFill>
          <a:blip r:embed="rId4"/>
          <a:stretch>
            <a:fillRect/>
          </a:stretch>
        </p:blipFill>
        <p:spPr>
          <a:xfrm>
            <a:off x="5771981" y="1006785"/>
            <a:ext cx="1939154" cy="1939154"/>
          </a:xfrm>
          <a:prstGeom prst="rect">
            <a:avLst/>
          </a:prstGeom>
        </p:spPr>
      </p:pic>
    </p:spTree>
    <p:extLst>
      <p:ext uri="{BB962C8B-B14F-4D97-AF65-F5344CB8AC3E}">
        <p14:creationId xmlns:p14="http://schemas.microsoft.com/office/powerpoint/2010/main" val="4065693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275;p25">
            <a:extLst>
              <a:ext uri="{FF2B5EF4-FFF2-40B4-BE49-F238E27FC236}">
                <a16:creationId xmlns:a16="http://schemas.microsoft.com/office/drawing/2014/main" id="{3A606570-B986-31B5-5E44-6BFA576C52C2}"/>
              </a:ext>
            </a:extLst>
          </p:cNvPr>
          <p:cNvSpPr txBox="1">
            <a:spLocks/>
          </p:cNvSpPr>
          <p:nvPr/>
        </p:nvSpPr>
        <p:spPr>
          <a:xfrm>
            <a:off x="311700" y="321350"/>
            <a:ext cx="8520600"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2pPr>
            <a:lvl3pPr marR="0" lvl="2"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3pPr>
            <a:lvl4pPr marR="0" lvl="3"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4pPr>
            <a:lvl5pPr marR="0" lvl="4"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5pPr>
            <a:lvl6pPr marR="0" lvl="5"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6pPr>
            <a:lvl7pPr marR="0" lvl="6"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7pPr>
            <a:lvl8pPr marR="0" lvl="7"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8pPr>
            <a:lvl9pPr marR="0" lvl="8"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9pPr>
          </a:lstStyle>
          <a:p>
            <a:pPr algn="ctr">
              <a:buClr>
                <a:schemeClr val="dk1"/>
              </a:buClr>
              <a:buSzPts val="1100"/>
              <a:buFont typeface="Arial"/>
              <a:buNone/>
            </a:pPr>
            <a:r>
              <a:rPr lang="en-IN" sz="3000" dirty="0">
                <a:solidFill>
                  <a:schemeClr val="bg1"/>
                </a:solidFill>
              </a:rPr>
              <a:t>MAIN FUNCTIONALITIES</a:t>
            </a:r>
          </a:p>
        </p:txBody>
      </p:sp>
      <p:cxnSp>
        <p:nvCxnSpPr>
          <p:cNvPr id="22" name="Google Shape;291;p25">
            <a:extLst>
              <a:ext uri="{FF2B5EF4-FFF2-40B4-BE49-F238E27FC236}">
                <a16:creationId xmlns:a16="http://schemas.microsoft.com/office/drawing/2014/main" id="{021E141B-57E9-FF6E-7B9C-028E43B67D4B}"/>
              </a:ext>
            </a:extLst>
          </p:cNvPr>
          <p:cNvCxnSpPr/>
          <p:nvPr/>
        </p:nvCxnSpPr>
        <p:spPr>
          <a:xfrm>
            <a:off x="311700" y="8685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23" name="Title 2">
            <a:extLst>
              <a:ext uri="{FF2B5EF4-FFF2-40B4-BE49-F238E27FC236}">
                <a16:creationId xmlns:a16="http://schemas.microsoft.com/office/drawing/2014/main" id="{9A9FB066-0797-8DD5-930E-6C822E025CBB}"/>
              </a:ext>
            </a:extLst>
          </p:cNvPr>
          <p:cNvSpPr txBox="1">
            <a:spLocks/>
          </p:cNvSpPr>
          <p:nvPr/>
        </p:nvSpPr>
        <p:spPr>
          <a:xfrm>
            <a:off x="3891295" y="1506696"/>
            <a:ext cx="3211070" cy="609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Roboto Black"/>
              <a:buNone/>
              <a:defRPr sz="30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r>
              <a:rPr lang="en-US" sz="2400" dirty="0"/>
              <a:t>Project Planning</a:t>
            </a:r>
          </a:p>
        </p:txBody>
      </p:sp>
      <p:sp>
        <p:nvSpPr>
          <p:cNvPr id="24" name="Google Shape;866;p39">
            <a:extLst>
              <a:ext uri="{FF2B5EF4-FFF2-40B4-BE49-F238E27FC236}">
                <a16:creationId xmlns:a16="http://schemas.microsoft.com/office/drawing/2014/main" id="{BFC86C61-A818-2273-DBB5-30FCC51CFEB6}"/>
              </a:ext>
            </a:extLst>
          </p:cNvPr>
          <p:cNvSpPr txBox="1">
            <a:spLocks noGrp="1"/>
          </p:cNvSpPr>
          <p:nvPr>
            <p:ph type="subTitle" idx="1"/>
          </p:nvPr>
        </p:nvSpPr>
        <p:spPr>
          <a:xfrm>
            <a:off x="3796704" y="2115996"/>
            <a:ext cx="4897980" cy="2526949"/>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IN" sz="1200" b="0" i="0" dirty="0">
                <a:solidFill>
                  <a:schemeClr val="bg1"/>
                </a:solidFill>
                <a:effectLst/>
                <a:latin typeface="Calibri" panose="020F0502020204030204" pitchFamily="34" charset="0"/>
                <a:cs typeface="Calibri" panose="020F0502020204030204" pitchFamily="34" charset="0"/>
              </a:rPr>
              <a:t>Project planning is part of project management, which relates to the use of schedules such as Gantt charts to plan and subsequently report progress within the project environment. Project planning can be done manually or by the use of project management software. </a:t>
            </a:r>
          </a:p>
          <a:p>
            <a:pPr>
              <a:buFont typeface="Arial" panose="020B0604020202020204" pitchFamily="34" charset="0"/>
              <a:buChar char="•"/>
            </a:pPr>
            <a:r>
              <a:rPr lang="en-IN" sz="1200" dirty="0">
                <a:solidFill>
                  <a:schemeClr val="bg1"/>
                </a:solidFill>
                <a:latin typeface="Calibri" panose="020F0502020204030204" pitchFamily="34" charset="0"/>
                <a:cs typeface="Calibri" panose="020F0502020204030204" pitchFamily="34" charset="0"/>
              </a:rPr>
              <a:t>T</a:t>
            </a:r>
            <a:r>
              <a:rPr lang="en-IN" sz="1200" b="0" i="0" dirty="0">
                <a:solidFill>
                  <a:schemeClr val="bg1"/>
                </a:solidFill>
                <a:effectLst/>
                <a:latin typeface="Calibri" panose="020F0502020204030204" pitchFamily="34" charset="0"/>
                <a:cs typeface="Calibri" panose="020F0502020204030204" pitchFamily="34" charset="0"/>
              </a:rPr>
              <a:t>he </a:t>
            </a:r>
            <a:r>
              <a:rPr lang="en-IN" sz="1200" b="0" i="0" u="none" strike="noStrike" dirty="0">
                <a:solidFill>
                  <a:schemeClr val="bg1"/>
                </a:solidFill>
                <a:effectLst/>
                <a:latin typeface="Calibri" panose="020F0502020204030204" pitchFamily="34" charset="0"/>
                <a:cs typeface="Calibri" panose="020F0502020204030204" pitchFamily="34" charset="0"/>
              </a:rPr>
              <a:t>project scope</a:t>
            </a:r>
            <a:r>
              <a:rPr lang="en-IN" sz="1200" b="0" i="0" dirty="0">
                <a:solidFill>
                  <a:schemeClr val="bg1"/>
                </a:solidFill>
                <a:effectLst/>
                <a:latin typeface="Calibri" panose="020F0502020204030204" pitchFamily="34" charset="0"/>
                <a:cs typeface="Calibri" panose="020F0502020204030204" pitchFamily="34" charset="0"/>
              </a:rPr>
              <a:t> is defined and the appropriate methods for completing the project are determined. Following this step, the </a:t>
            </a:r>
            <a:r>
              <a:rPr lang="en-IN" sz="1200" b="0" i="0" u="none" strike="noStrike" dirty="0">
                <a:solidFill>
                  <a:schemeClr val="bg1"/>
                </a:solidFill>
                <a:effectLst/>
                <a:latin typeface="Calibri" panose="020F0502020204030204" pitchFamily="34" charset="0"/>
                <a:cs typeface="Calibri" panose="020F0502020204030204" pitchFamily="34" charset="0"/>
              </a:rPr>
              <a:t>durations</a:t>
            </a:r>
            <a:r>
              <a:rPr lang="en-IN" sz="1200" b="0" i="0" dirty="0">
                <a:solidFill>
                  <a:schemeClr val="bg1"/>
                </a:solidFill>
                <a:effectLst/>
                <a:latin typeface="Calibri" panose="020F0502020204030204" pitchFamily="34" charset="0"/>
                <a:cs typeface="Calibri" panose="020F0502020204030204" pitchFamily="34" charset="0"/>
              </a:rPr>
              <a:t> for the various </a:t>
            </a:r>
            <a:r>
              <a:rPr lang="en-IN" sz="1200" b="0" i="0" u="none" strike="noStrike" dirty="0">
                <a:solidFill>
                  <a:schemeClr val="bg1"/>
                </a:solidFill>
                <a:effectLst/>
                <a:latin typeface="Calibri" panose="020F0502020204030204" pitchFamily="34" charset="0"/>
                <a:cs typeface="Calibri" panose="020F0502020204030204" pitchFamily="34" charset="0"/>
              </a:rPr>
              <a:t>tasks</a:t>
            </a:r>
            <a:r>
              <a:rPr lang="en-IN" sz="1200" b="0" i="0" dirty="0">
                <a:solidFill>
                  <a:schemeClr val="bg1"/>
                </a:solidFill>
                <a:effectLst/>
                <a:latin typeface="Calibri" panose="020F0502020204030204" pitchFamily="34" charset="0"/>
                <a:cs typeface="Calibri" panose="020F0502020204030204" pitchFamily="34" charset="0"/>
              </a:rPr>
              <a:t> necessary to complete the work are listed and grouped into a </a:t>
            </a:r>
            <a:r>
              <a:rPr lang="en-IN" sz="1200" b="0" i="0" u="none" strike="noStrike" dirty="0">
                <a:solidFill>
                  <a:schemeClr val="bg1"/>
                </a:solidFill>
                <a:effectLst/>
                <a:latin typeface="Calibri" panose="020F0502020204030204" pitchFamily="34" charset="0"/>
                <a:cs typeface="Calibri" panose="020F0502020204030204" pitchFamily="34" charset="0"/>
              </a:rPr>
              <a:t>work breakdown structure</a:t>
            </a:r>
          </a:p>
          <a:p>
            <a:pPr>
              <a:buFont typeface="Arial" panose="020B0604020202020204" pitchFamily="34" charset="0"/>
              <a:buChar char="•"/>
            </a:pPr>
            <a:r>
              <a:rPr lang="en-IN" sz="1200" b="0" i="0" dirty="0">
                <a:solidFill>
                  <a:schemeClr val="bg1"/>
                </a:solidFill>
                <a:effectLst/>
                <a:latin typeface="Calibri" panose="020F0502020204030204" pitchFamily="34" charset="0"/>
                <a:cs typeface="Calibri" panose="020F0502020204030204" pitchFamily="34" charset="0"/>
              </a:rPr>
              <a:t>Project planning is often used to organize different areas of a project, including </a:t>
            </a:r>
            <a:r>
              <a:rPr lang="en-IN" sz="1200" b="0" i="0" u="none" strike="noStrike" dirty="0">
                <a:solidFill>
                  <a:schemeClr val="bg1"/>
                </a:solidFill>
                <a:effectLst/>
                <a:latin typeface="Calibri" panose="020F0502020204030204" pitchFamily="34" charset="0"/>
                <a:cs typeface="Calibri" panose="020F0502020204030204" pitchFamily="34" charset="0"/>
              </a:rPr>
              <a:t>project plans</a:t>
            </a:r>
            <a:r>
              <a:rPr lang="en-IN" sz="1200" b="0" i="0" dirty="0">
                <a:solidFill>
                  <a:schemeClr val="bg1"/>
                </a:solidFill>
                <a:effectLst/>
                <a:latin typeface="Calibri" panose="020F0502020204030204" pitchFamily="34" charset="0"/>
                <a:cs typeface="Calibri" panose="020F0502020204030204" pitchFamily="34" charset="0"/>
              </a:rPr>
              <a:t>, </a:t>
            </a:r>
            <a:r>
              <a:rPr lang="en-IN" sz="1200" b="0" i="0" u="none" strike="noStrike" dirty="0">
                <a:solidFill>
                  <a:schemeClr val="bg1"/>
                </a:solidFill>
                <a:effectLst/>
                <a:latin typeface="Calibri" panose="020F0502020204030204" pitchFamily="34" charset="0"/>
                <a:cs typeface="Calibri" panose="020F0502020204030204" pitchFamily="34" charset="0"/>
              </a:rPr>
              <a:t>work loads</a:t>
            </a:r>
            <a:r>
              <a:rPr lang="en-IN" sz="1200" b="0" i="0" dirty="0">
                <a:solidFill>
                  <a:schemeClr val="bg1"/>
                </a:solidFill>
                <a:effectLst/>
                <a:latin typeface="Calibri" panose="020F0502020204030204" pitchFamily="34" charset="0"/>
                <a:cs typeface="Calibri" panose="020F0502020204030204" pitchFamily="34" charset="0"/>
              </a:rPr>
              <a:t> and the management of teams and individuals.</a:t>
            </a:r>
            <a:endParaRPr lang="en-IN" sz="1200" dirty="0">
              <a:solidFill>
                <a:schemeClr val="bg1"/>
              </a:solidFill>
              <a:latin typeface="Calibri" panose="020F0502020204030204" pitchFamily="34" charset="0"/>
              <a:cs typeface="Calibri" panose="020F0502020204030204" pitchFamily="34" charset="0"/>
            </a:endParaRPr>
          </a:p>
          <a:p>
            <a:pPr lvl="1" algn="l"/>
            <a:endParaRPr lang="en-IN" sz="1200" b="0" i="0" dirty="0">
              <a:solidFill>
                <a:schemeClr val="bg1"/>
              </a:solidFill>
              <a:effectLst/>
              <a:latin typeface="Calibri" panose="020F0502020204030204" pitchFamily="34" charset="0"/>
              <a:cs typeface="Calibri" panose="020F0502020204030204" pitchFamily="34" charset="0"/>
            </a:endParaRPr>
          </a:p>
        </p:txBody>
      </p:sp>
      <p:pic>
        <p:nvPicPr>
          <p:cNvPr id="30" name="Picture 29">
            <a:extLst>
              <a:ext uri="{FF2B5EF4-FFF2-40B4-BE49-F238E27FC236}">
                <a16:creationId xmlns:a16="http://schemas.microsoft.com/office/drawing/2014/main" id="{DD7FC6B1-BDF8-272E-3C73-BD23A7145C6B}"/>
              </a:ext>
            </a:extLst>
          </p:cNvPr>
          <p:cNvPicPr>
            <a:picLocks noChangeAspect="1"/>
          </p:cNvPicPr>
          <p:nvPr/>
        </p:nvPicPr>
        <p:blipFill>
          <a:blip r:embed="rId2"/>
          <a:stretch>
            <a:fillRect/>
          </a:stretch>
        </p:blipFill>
        <p:spPr>
          <a:xfrm>
            <a:off x="932983" y="1218693"/>
            <a:ext cx="2362010" cy="3539475"/>
          </a:xfrm>
          <a:prstGeom prst="rect">
            <a:avLst/>
          </a:prstGeom>
          <a:ln>
            <a:noFill/>
          </a:ln>
          <a:effectLst>
            <a:softEdge rad="112500"/>
          </a:effectLst>
        </p:spPr>
      </p:pic>
    </p:spTree>
    <p:extLst>
      <p:ext uri="{BB962C8B-B14F-4D97-AF65-F5344CB8AC3E}">
        <p14:creationId xmlns:p14="http://schemas.microsoft.com/office/powerpoint/2010/main" val="3189627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275;p25">
            <a:extLst>
              <a:ext uri="{FF2B5EF4-FFF2-40B4-BE49-F238E27FC236}">
                <a16:creationId xmlns:a16="http://schemas.microsoft.com/office/drawing/2014/main" id="{3A606570-B986-31B5-5E44-6BFA576C52C2}"/>
              </a:ext>
            </a:extLst>
          </p:cNvPr>
          <p:cNvSpPr txBox="1">
            <a:spLocks/>
          </p:cNvSpPr>
          <p:nvPr/>
        </p:nvSpPr>
        <p:spPr>
          <a:xfrm>
            <a:off x="311700" y="321350"/>
            <a:ext cx="8520600"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2pPr>
            <a:lvl3pPr marR="0" lvl="2"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3pPr>
            <a:lvl4pPr marR="0" lvl="3"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4pPr>
            <a:lvl5pPr marR="0" lvl="4"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5pPr>
            <a:lvl6pPr marR="0" lvl="5"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6pPr>
            <a:lvl7pPr marR="0" lvl="6"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7pPr>
            <a:lvl8pPr marR="0" lvl="7"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8pPr>
            <a:lvl9pPr marR="0" lvl="8"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9pPr>
          </a:lstStyle>
          <a:p>
            <a:pPr algn="ctr">
              <a:buClr>
                <a:schemeClr val="dk1"/>
              </a:buClr>
              <a:buSzPts val="1100"/>
              <a:buFont typeface="Arial"/>
              <a:buNone/>
            </a:pPr>
            <a:r>
              <a:rPr lang="en-IN" sz="3000" dirty="0">
                <a:solidFill>
                  <a:schemeClr val="bg1"/>
                </a:solidFill>
              </a:rPr>
              <a:t>MAIN FUNCTIONALITIES, </a:t>
            </a:r>
            <a:r>
              <a:rPr lang="en-IN" sz="3000" dirty="0" err="1">
                <a:solidFill>
                  <a:schemeClr val="bg1"/>
                </a:solidFill>
              </a:rPr>
              <a:t>Cont</a:t>
            </a:r>
            <a:endParaRPr lang="en-IN" sz="3000" dirty="0">
              <a:solidFill>
                <a:schemeClr val="bg1"/>
              </a:solidFill>
            </a:endParaRPr>
          </a:p>
        </p:txBody>
      </p:sp>
      <p:cxnSp>
        <p:nvCxnSpPr>
          <p:cNvPr id="22" name="Google Shape;291;p25">
            <a:extLst>
              <a:ext uri="{FF2B5EF4-FFF2-40B4-BE49-F238E27FC236}">
                <a16:creationId xmlns:a16="http://schemas.microsoft.com/office/drawing/2014/main" id="{021E141B-57E9-FF6E-7B9C-028E43B67D4B}"/>
              </a:ext>
            </a:extLst>
          </p:cNvPr>
          <p:cNvCxnSpPr/>
          <p:nvPr/>
        </p:nvCxnSpPr>
        <p:spPr>
          <a:xfrm>
            <a:off x="311700" y="8685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4" name="Subtitle 1">
            <a:extLst>
              <a:ext uri="{FF2B5EF4-FFF2-40B4-BE49-F238E27FC236}">
                <a16:creationId xmlns:a16="http://schemas.microsoft.com/office/drawing/2014/main" id="{6B26262B-CA6D-6066-D0B3-AA18563D40BA}"/>
              </a:ext>
            </a:extLst>
          </p:cNvPr>
          <p:cNvSpPr txBox="1">
            <a:spLocks/>
          </p:cNvSpPr>
          <p:nvPr/>
        </p:nvSpPr>
        <p:spPr>
          <a:xfrm>
            <a:off x="477241" y="2982586"/>
            <a:ext cx="4286183" cy="18659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9pPr>
          </a:lstStyle>
          <a:p>
            <a:pPr>
              <a:buFont typeface="Arial" panose="020B0604020202020204" pitchFamily="34" charset="0"/>
              <a:buChar char="•"/>
            </a:pPr>
            <a:r>
              <a:rPr lang="en-IN" sz="1200" dirty="0">
                <a:solidFill>
                  <a:schemeClr val="bg1"/>
                </a:solidFill>
                <a:latin typeface="Calibri" panose="020F0502020204030204" pitchFamily="34" charset="0"/>
                <a:cs typeface="Calibri" panose="020F0502020204030204" pitchFamily="34" charset="0"/>
              </a:rPr>
              <a:t>In project management, a task is an activity that needs to be accomplished within a defined period of time or by a   deadline to work towards work-related goals. It is a small  essential piece of a job that serves as a means to differentiate various components of a project.</a:t>
            </a:r>
          </a:p>
          <a:p>
            <a:pPr>
              <a:buFont typeface="Arial" panose="020B0604020202020204" pitchFamily="34" charset="0"/>
              <a:buChar char="•"/>
            </a:pPr>
            <a:r>
              <a:rPr lang="en-IN" sz="1200" dirty="0">
                <a:solidFill>
                  <a:schemeClr val="bg1"/>
                </a:solidFill>
                <a:latin typeface="Calibri" panose="020F0502020204030204" pitchFamily="34" charset="0"/>
                <a:cs typeface="Calibri" panose="020F0502020204030204" pitchFamily="34" charset="0"/>
              </a:rPr>
              <a:t>We will include a separate page for assigning and addressing different tasks in a project</a:t>
            </a:r>
          </a:p>
          <a:p>
            <a:pPr>
              <a:buFont typeface="Arial" panose="020B0604020202020204" pitchFamily="34" charset="0"/>
              <a:buChar char="•"/>
            </a:pPr>
            <a:r>
              <a:rPr lang="en-IN" sz="1200" dirty="0">
                <a:solidFill>
                  <a:schemeClr val="bg1"/>
                </a:solidFill>
                <a:latin typeface="Calibri" panose="020F0502020204030204" pitchFamily="34" charset="0"/>
                <a:cs typeface="Calibri" panose="020F0502020204030204" pitchFamily="34" charset="0"/>
              </a:rPr>
              <a:t>Team lead will have permission to assign task for individual team member and delete task respectively </a:t>
            </a:r>
          </a:p>
          <a:p>
            <a:endParaRPr lang="en-IN" sz="1200" dirty="0">
              <a:solidFill>
                <a:schemeClr val="bg1"/>
              </a:solidFill>
              <a:latin typeface="Calibri" panose="020F0502020204030204" pitchFamily="34" charset="0"/>
              <a:cs typeface="Calibri" panose="020F0502020204030204" pitchFamily="34" charset="0"/>
            </a:endParaRPr>
          </a:p>
          <a:p>
            <a:endParaRPr lang="en-IN" sz="1200" dirty="0">
              <a:solidFill>
                <a:schemeClr val="bg1"/>
              </a:solidFill>
              <a:latin typeface="Calibri" panose="020F0502020204030204" pitchFamily="34" charset="0"/>
              <a:cs typeface="Calibri" panose="020F0502020204030204" pitchFamily="34" charset="0"/>
            </a:endParaRPr>
          </a:p>
          <a:p>
            <a:endParaRPr lang="en-US" sz="1200" dirty="0">
              <a:solidFill>
                <a:schemeClr val="bg1"/>
              </a:solidFill>
              <a:latin typeface="Calibri" panose="020F0502020204030204" pitchFamily="34" charset="0"/>
              <a:cs typeface="Calibri" panose="020F0502020204030204" pitchFamily="34" charset="0"/>
            </a:endParaRPr>
          </a:p>
        </p:txBody>
      </p:sp>
      <p:sp>
        <p:nvSpPr>
          <p:cNvPr id="5" name="Title 2">
            <a:extLst>
              <a:ext uri="{FF2B5EF4-FFF2-40B4-BE49-F238E27FC236}">
                <a16:creationId xmlns:a16="http://schemas.microsoft.com/office/drawing/2014/main" id="{92C0C73C-780B-2F91-829A-CEDB9B61DE3D}"/>
              </a:ext>
            </a:extLst>
          </p:cNvPr>
          <p:cNvSpPr txBox="1">
            <a:spLocks/>
          </p:cNvSpPr>
          <p:nvPr/>
        </p:nvSpPr>
        <p:spPr>
          <a:xfrm>
            <a:off x="674308" y="2423170"/>
            <a:ext cx="3151066" cy="49996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Roboto Black"/>
              <a:buNone/>
              <a:defRPr sz="30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r>
              <a:rPr lang="en-US" sz="2400" dirty="0"/>
              <a:t>Task Management</a:t>
            </a:r>
          </a:p>
        </p:txBody>
      </p:sp>
      <p:sp>
        <p:nvSpPr>
          <p:cNvPr id="6" name="Subtitle 1">
            <a:extLst>
              <a:ext uri="{FF2B5EF4-FFF2-40B4-BE49-F238E27FC236}">
                <a16:creationId xmlns:a16="http://schemas.microsoft.com/office/drawing/2014/main" id="{D1ED9E62-2380-3A27-ED87-9B68EDF59F5B}"/>
              </a:ext>
            </a:extLst>
          </p:cNvPr>
          <p:cNvSpPr>
            <a:spLocks noGrp="1"/>
          </p:cNvSpPr>
          <p:nvPr>
            <p:ph type="subTitle" idx="1"/>
          </p:nvPr>
        </p:nvSpPr>
        <p:spPr>
          <a:xfrm>
            <a:off x="5124324" y="2982586"/>
            <a:ext cx="3478334" cy="1574247"/>
          </a:xfrm>
        </p:spPr>
        <p:txBody>
          <a:bodyPr/>
          <a:lstStyle/>
          <a:p>
            <a:pPr>
              <a:buFont typeface="Arial" panose="020B0604020202020204" pitchFamily="34" charset="0"/>
              <a:buChar char="•"/>
            </a:pPr>
            <a:r>
              <a:rPr lang="en-IN" sz="1200" b="0" i="0" dirty="0">
                <a:solidFill>
                  <a:schemeClr val="bg1"/>
                </a:solidFill>
                <a:effectLst/>
                <a:latin typeface="Calibri" panose="020F0502020204030204" pitchFamily="34" charset="0"/>
                <a:cs typeface="Calibri" panose="020F0502020204030204" pitchFamily="34" charset="0"/>
              </a:rPr>
              <a:t>Time tracking </a:t>
            </a:r>
            <a:r>
              <a:rPr lang="en-IN" sz="1200" b="1" i="0" dirty="0">
                <a:solidFill>
                  <a:schemeClr val="bg1"/>
                </a:solidFill>
                <a:effectLst/>
                <a:latin typeface="Calibri" panose="020F0502020204030204" pitchFamily="34" charset="0"/>
                <a:cs typeface="Calibri" panose="020F0502020204030204" pitchFamily="34" charset="0"/>
              </a:rPr>
              <a:t>lets your team record the time they spend working on issues</a:t>
            </a:r>
            <a:r>
              <a:rPr lang="en-IN" sz="1200" b="0" i="0" dirty="0">
                <a:solidFill>
                  <a:schemeClr val="bg1"/>
                </a:solidFill>
                <a:effectLst/>
                <a:latin typeface="Calibri" panose="020F0502020204030204" pitchFamily="34" charset="0"/>
                <a:cs typeface="Calibri" panose="020F0502020204030204" pitchFamily="34" charset="0"/>
              </a:rPr>
              <a:t>. you won’t lose any existing data if you disable or re-enable it. </a:t>
            </a:r>
          </a:p>
          <a:p>
            <a:pPr>
              <a:buFont typeface="Arial" panose="020B0604020202020204" pitchFamily="34" charset="0"/>
              <a:buChar char="•"/>
            </a:pPr>
            <a:r>
              <a:rPr lang="en-IN" sz="1200" dirty="0">
                <a:solidFill>
                  <a:schemeClr val="bg1"/>
                </a:solidFill>
                <a:latin typeface="Calibri" panose="020F0502020204030204" pitchFamily="34" charset="0"/>
                <a:cs typeface="Calibri" panose="020F0502020204030204" pitchFamily="34" charset="0"/>
              </a:rPr>
              <a:t>We will implement time tracking by default</a:t>
            </a:r>
            <a:r>
              <a:rPr lang="en-US" sz="1200" dirty="0">
                <a:solidFill>
                  <a:schemeClr val="bg1"/>
                </a:solidFill>
                <a:latin typeface="Calibri" panose="020F0502020204030204" pitchFamily="34" charset="0"/>
                <a:cs typeface="Calibri" panose="020F0502020204030204" pitchFamily="34" charset="0"/>
              </a:rPr>
              <a:t>.</a:t>
            </a:r>
          </a:p>
          <a:p>
            <a:pPr>
              <a:buFont typeface="Arial" panose="020B0604020202020204" pitchFamily="34" charset="0"/>
              <a:buChar char="•"/>
            </a:pPr>
            <a:r>
              <a:rPr lang="en-US" sz="1200" dirty="0">
                <a:solidFill>
                  <a:schemeClr val="bg1"/>
                </a:solidFill>
                <a:latin typeface="Calibri" panose="020F0502020204030204" pitchFamily="34" charset="0"/>
                <a:cs typeface="Calibri" panose="020F0502020204030204" pitchFamily="34" charset="0"/>
              </a:rPr>
              <a:t>We can have visual representation for tracking the team progress.</a:t>
            </a:r>
          </a:p>
          <a:p>
            <a:endParaRPr lang="en-US" sz="1200" dirty="0">
              <a:solidFill>
                <a:schemeClr val="bg1"/>
              </a:solidFill>
              <a:latin typeface="Calibri" panose="020F0502020204030204" pitchFamily="34" charset="0"/>
              <a:cs typeface="Calibri" panose="020F0502020204030204" pitchFamily="34" charset="0"/>
            </a:endParaRPr>
          </a:p>
          <a:p>
            <a:endParaRPr lang="en-US" sz="1200" dirty="0">
              <a:solidFill>
                <a:schemeClr val="bg1"/>
              </a:solidFill>
              <a:latin typeface="Calibri" panose="020F0502020204030204" pitchFamily="34" charset="0"/>
              <a:cs typeface="Calibri" panose="020F0502020204030204" pitchFamily="34" charset="0"/>
            </a:endParaRPr>
          </a:p>
          <a:p>
            <a:endParaRPr lang="en-IN" sz="1200" dirty="0">
              <a:solidFill>
                <a:schemeClr val="bg1"/>
              </a:solidFill>
              <a:latin typeface="Calibri" panose="020F0502020204030204" pitchFamily="34" charset="0"/>
              <a:cs typeface="Calibri" panose="020F0502020204030204" pitchFamily="34" charset="0"/>
            </a:endParaRPr>
          </a:p>
        </p:txBody>
      </p:sp>
      <p:sp>
        <p:nvSpPr>
          <p:cNvPr id="7" name="Title 2">
            <a:extLst>
              <a:ext uri="{FF2B5EF4-FFF2-40B4-BE49-F238E27FC236}">
                <a16:creationId xmlns:a16="http://schemas.microsoft.com/office/drawing/2014/main" id="{DEE66558-CC93-29DA-43FB-9A6E2E065223}"/>
              </a:ext>
            </a:extLst>
          </p:cNvPr>
          <p:cNvSpPr txBox="1">
            <a:spLocks/>
          </p:cNvSpPr>
          <p:nvPr/>
        </p:nvSpPr>
        <p:spPr>
          <a:xfrm>
            <a:off x="5051475" y="2538529"/>
            <a:ext cx="3151066" cy="44405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Roboto Black"/>
              <a:buNone/>
              <a:defRPr sz="30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r>
              <a:rPr lang="en-US" sz="2400" dirty="0"/>
              <a:t>Time Tracking</a:t>
            </a:r>
          </a:p>
        </p:txBody>
      </p:sp>
      <p:pic>
        <p:nvPicPr>
          <p:cNvPr id="9" name="Picture 8">
            <a:extLst>
              <a:ext uri="{FF2B5EF4-FFF2-40B4-BE49-F238E27FC236}">
                <a16:creationId xmlns:a16="http://schemas.microsoft.com/office/drawing/2014/main" id="{567C192C-69FA-FEBB-0A19-5C1D1B68ACE4}"/>
              </a:ext>
            </a:extLst>
          </p:cNvPr>
          <p:cNvPicPr>
            <a:picLocks noChangeAspect="1"/>
          </p:cNvPicPr>
          <p:nvPr/>
        </p:nvPicPr>
        <p:blipFill>
          <a:blip r:embed="rId2"/>
          <a:stretch>
            <a:fillRect/>
          </a:stretch>
        </p:blipFill>
        <p:spPr>
          <a:xfrm>
            <a:off x="5978535" y="1151851"/>
            <a:ext cx="1296945" cy="1296945"/>
          </a:xfrm>
          <a:prstGeom prst="rect">
            <a:avLst/>
          </a:prstGeom>
        </p:spPr>
      </p:pic>
      <p:pic>
        <p:nvPicPr>
          <p:cNvPr id="11" name="Picture 10">
            <a:extLst>
              <a:ext uri="{FF2B5EF4-FFF2-40B4-BE49-F238E27FC236}">
                <a16:creationId xmlns:a16="http://schemas.microsoft.com/office/drawing/2014/main" id="{265868D0-897B-DEE7-1E1B-E1F8DA58830C}"/>
              </a:ext>
            </a:extLst>
          </p:cNvPr>
          <p:cNvPicPr>
            <a:picLocks noChangeAspect="1"/>
          </p:cNvPicPr>
          <p:nvPr/>
        </p:nvPicPr>
        <p:blipFill>
          <a:blip r:embed="rId3"/>
          <a:stretch>
            <a:fillRect/>
          </a:stretch>
        </p:blipFill>
        <p:spPr>
          <a:xfrm>
            <a:off x="1736760" y="1167621"/>
            <a:ext cx="1179863" cy="1225832"/>
          </a:xfrm>
          <a:prstGeom prst="rect">
            <a:avLst/>
          </a:prstGeom>
        </p:spPr>
      </p:pic>
    </p:spTree>
    <p:extLst>
      <p:ext uri="{BB962C8B-B14F-4D97-AF65-F5344CB8AC3E}">
        <p14:creationId xmlns:p14="http://schemas.microsoft.com/office/powerpoint/2010/main" val="3429229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433</TotalTime>
  <Words>1159</Words>
  <Application>Microsoft Macintosh PowerPoint</Application>
  <PresentationFormat>On-screen Show (16:9)</PresentationFormat>
  <Paragraphs>102</Paragraphs>
  <Slides>14</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Roboto Light</vt:lpstr>
      <vt:lpstr>Calibri</vt:lpstr>
      <vt:lpstr>Overpass Black</vt:lpstr>
      <vt:lpstr>Roboto Thin</vt:lpstr>
      <vt:lpstr>Bree Serif</vt:lpstr>
      <vt:lpstr>Roboto Black</vt:lpstr>
      <vt:lpstr>Roboto Mono Thin</vt:lpstr>
      <vt:lpstr>Arial</vt:lpstr>
      <vt:lpstr>WEB PROPOSAL</vt:lpstr>
      <vt:lpstr>Project Management Tool</vt:lpstr>
      <vt:lpstr>TABLE OF CONTENTS</vt:lpstr>
      <vt:lpstr>INTRODUCTION</vt:lpstr>
      <vt:lpstr>ABSTRACT</vt:lpstr>
      <vt:lpstr>LITERATURE SURVEY</vt:lpstr>
      <vt:lpstr>LITERATURE SURVEY</vt:lpstr>
      <vt:lpstr>LITERATURE SURVEY</vt:lpstr>
      <vt:lpstr>PowerPoint Presentation</vt:lpstr>
      <vt:lpstr>PowerPoint Presentation</vt:lpstr>
      <vt:lpstr>SYSTEM REQUIREMENTS</vt:lpstr>
      <vt:lpstr>FLOW DIAGRAM</vt:lpstr>
      <vt:lpstr>OUR TIMELINE</vt:lpstr>
      <vt:lpstr>REFERENCES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Management Tool</dc:title>
  <cp:lastModifiedBy>Indra Shekar G</cp:lastModifiedBy>
  <cp:revision>19</cp:revision>
  <dcterms:modified xsi:type="dcterms:W3CDTF">2023-01-28T07:46:17Z</dcterms:modified>
</cp:coreProperties>
</file>